
<file path=[Content_Types].xml><?xml version="1.0" encoding="utf-8"?>
<Types xmlns="http://schemas.openxmlformats.org/package/2006/content-types">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 id="2147483673" r:id="rId3"/>
    <p:sldMasterId id="2147483688" r:id="rId4"/>
  </p:sldMasterIdLst>
  <p:notesMasterIdLst>
    <p:notesMasterId r:id="rId19"/>
  </p:notesMasterIdLst>
  <p:sldIdLst>
    <p:sldId id="257" r:id="rId5"/>
    <p:sldId id="2076137319" r:id="rId6"/>
    <p:sldId id="2076138499" r:id="rId7"/>
    <p:sldId id="2076137009" r:id="rId8"/>
    <p:sldId id="2076137317" r:id="rId9"/>
    <p:sldId id="2076137318" r:id="rId10"/>
    <p:sldId id="2076138500" r:id="rId11"/>
    <p:sldId id="2076138501" r:id="rId12"/>
    <p:sldId id="2076138502" r:id="rId13"/>
    <p:sldId id="2076138503" r:id="rId14"/>
    <p:sldId id="2076138505" r:id="rId15"/>
    <p:sldId id="2076138506" r:id="rId16"/>
    <p:sldId id="2076138504" r:id="rId17"/>
    <p:sldId id="265"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onsolas" panose="020B0609020204030204" pitchFamily="49"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Segoe UI Semibold" panose="020B0702040204020203"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00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E10AC-120B-8B46-B2D7-743310101557}" v="14" dt="2021-07-23T23:04:29.8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11" d="100"/>
          <a:sy n="111" d="100"/>
        </p:scale>
        <p:origin x="71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9" Type="http://schemas.openxmlformats.org/officeDocument/2006/relationships/font" Target="fonts/font20.fntdata"/><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Ortinau" userId="b5e4c80a-90cf-4955-b38f-12665be84c58" providerId="ADAL" clId="{262E10AC-120B-8B46-B2D7-743310101557}"/>
    <pc:docChg chg="undo custSel addSld delSld modSld sldOrd">
      <pc:chgData name="David Ortinau" userId="b5e4c80a-90cf-4955-b38f-12665be84c58" providerId="ADAL" clId="{262E10AC-120B-8B46-B2D7-743310101557}" dt="2021-07-23T23:05:16.820" v="3070" actId="404"/>
      <pc:docMkLst>
        <pc:docMk/>
      </pc:docMkLst>
      <pc:sldChg chg="modSp mod">
        <pc:chgData name="David Ortinau" userId="b5e4c80a-90cf-4955-b38f-12665be84c58" providerId="ADAL" clId="{262E10AC-120B-8B46-B2D7-743310101557}" dt="2021-07-23T22:11:03.307" v="32" actId="20577"/>
        <pc:sldMkLst>
          <pc:docMk/>
          <pc:sldMk cId="3852120625" sldId="257"/>
        </pc:sldMkLst>
        <pc:spChg chg="mod">
          <ac:chgData name="David Ortinau" userId="b5e4c80a-90cf-4955-b38f-12665be84c58" providerId="ADAL" clId="{262E10AC-120B-8B46-B2D7-743310101557}" dt="2021-07-23T22:11:03.307" v="32" actId="20577"/>
          <ac:spMkLst>
            <pc:docMk/>
            <pc:sldMk cId="3852120625" sldId="257"/>
            <ac:spMk id="2" creationId="{096FE8AF-C54E-8B47-969A-459B511062AA}"/>
          </ac:spMkLst>
        </pc:spChg>
      </pc:sldChg>
      <pc:sldChg chg="del">
        <pc:chgData name="David Ortinau" userId="b5e4c80a-90cf-4955-b38f-12665be84c58" providerId="ADAL" clId="{262E10AC-120B-8B46-B2D7-743310101557}" dt="2021-07-23T22:22:31.298" v="422" actId="2696"/>
        <pc:sldMkLst>
          <pc:docMk/>
          <pc:sldMk cId="1745527602" sldId="274"/>
        </pc:sldMkLst>
      </pc:sldChg>
      <pc:sldChg chg="del">
        <pc:chgData name="David Ortinau" userId="b5e4c80a-90cf-4955-b38f-12665be84c58" providerId="ADAL" clId="{262E10AC-120B-8B46-B2D7-743310101557}" dt="2021-07-23T22:22:31.298" v="422" actId="2696"/>
        <pc:sldMkLst>
          <pc:docMk/>
          <pc:sldMk cId="3191546112" sldId="275"/>
        </pc:sldMkLst>
      </pc:sldChg>
      <pc:sldChg chg="del">
        <pc:chgData name="David Ortinau" userId="b5e4c80a-90cf-4955-b38f-12665be84c58" providerId="ADAL" clId="{262E10AC-120B-8B46-B2D7-743310101557}" dt="2021-07-23T22:22:31.298" v="422" actId="2696"/>
        <pc:sldMkLst>
          <pc:docMk/>
          <pc:sldMk cId="821869211" sldId="284"/>
        </pc:sldMkLst>
      </pc:sldChg>
      <pc:sldChg chg="del">
        <pc:chgData name="David Ortinau" userId="b5e4c80a-90cf-4955-b38f-12665be84c58" providerId="ADAL" clId="{262E10AC-120B-8B46-B2D7-743310101557}" dt="2021-07-23T22:22:31.298" v="422" actId="2696"/>
        <pc:sldMkLst>
          <pc:docMk/>
          <pc:sldMk cId="811061758" sldId="290"/>
        </pc:sldMkLst>
      </pc:sldChg>
      <pc:sldChg chg="del">
        <pc:chgData name="David Ortinau" userId="b5e4c80a-90cf-4955-b38f-12665be84c58" providerId="ADAL" clId="{262E10AC-120B-8B46-B2D7-743310101557}" dt="2021-07-23T22:22:31.298" v="422" actId="2696"/>
        <pc:sldMkLst>
          <pc:docMk/>
          <pc:sldMk cId="4130765834" sldId="291"/>
        </pc:sldMkLst>
      </pc:sldChg>
      <pc:sldChg chg="del">
        <pc:chgData name="David Ortinau" userId="b5e4c80a-90cf-4955-b38f-12665be84c58" providerId="ADAL" clId="{262E10AC-120B-8B46-B2D7-743310101557}" dt="2021-07-23T22:22:31.298" v="422" actId="2696"/>
        <pc:sldMkLst>
          <pc:docMk/>
          <pc:sldMk cId="714351071" sldId="292"/>
        </pc:sldMkLst>
      </pc:sldChg>
      <pc:sldChg chg="del">
        <pc:chgData name="David Ortinau" userId="b5e4c80a-90cf-4955-b38f-12665be84c58" providerId="ADAL" clId="{262E10AC-120B-8B46-B2D7-743310101557}" dt="2021-07-23T22:22:31.298" v="422" actId="2696"/>
        <pc:sldMkLst>
          <pc:docMk/>
          <pc:sldMk cId="1701318625" sldId="1604"/>
        </pc:sldMkLst>
      </pc:sldChg>
      <pc:sldChg chg="del">
        <pc:chgData name="David Ortinau" userId="b5e4c80a-90cf-4955-b38f-12665be84c58" providerId="ADAL" clId="{262E10AC-120B-8B46-B2D7-743310101557}" dt="2021-07-23T22:22:31.298" v="422" actId="2696"/>
        <pc:sldMkLst>
          <pc:docMk/>
          <pc:sldMk cId="1428729172" sldId="1986"/>
        </pc:sldMkLst>
      </pc:sldChg>
      <pc:sldChg chg="del">
        <pc:chgData name="David Ortinau" userId="b5e4c80a-90cf-4955-b38f-12665be84c58" providerId="ADAL" clId="{262E10AC-120B-8B46-B2D7-743310101557}" dt="2021-07-23T22:22:31.298" v="422" actId="2696"/>
        <pc:sldMkLst>
          <pc:docMk/>
          <pc:sldMk cId="1844142158" sldId="2076136821"/>
        </pc:sldMkLst>
      </pc:sldChg>
      <pc:sldChg chg="del">
        <pc:chgData name="David Ortinau" userId="b5e4c80a-90cf-4955-b38f-12665be84c58" providerId="ADAL" clId="{262E10AC-120B-8B46-B2D7-743310101557}" dt="2021-07-23T22:22:31.298" v="422" actId="2696"/>
        <pc:sldMkLst>
          <pc:docMk/>
          <pc:sldMk cId="911168188" sldId="2076136963"/>
        </pc:sldMkLst>
      </pc:sldChg>
      <pc:sldChg chg="del">
        <pc:chgData name="David Ortinau" userId="b5e4c80a-90cf-4955-b38f-12665be84c58" providerId="ADAL" clId="{262E10AC-120B-8B46-B2D7-743310101557}" dt="2021-07-23T22:22:31.298" v="422" actId="2696"/>
        <pc:sldMkLst>
          <pc:docMk/>
          <pc:sldMk cId="3805528414" sldId="2076136981"/>
        </pc:sldMkLst>
      </pc:sldChg>
      <pc:sldChg chg="del">
        <pc:chgData name="David Ortinau" userId="b5e4c80a-90cf-4955-b38f-12665be84c58" providerId="ADAL" clId="{262E10AC-120B-8B46-B2D7-743310101557}" dt="2021-07-23T22:22:31.298" v="422" actId="2696"/>
        <pc:sldMkLst>
          <pc:docMk/>
          <pc:sldMk cId="1123449205" sldId="2076136982"/>
        </pc:sldMkLst>
      </pc:sldChg>
      <pc:sldChg chg="del">
        <pc:chgData name="David Ortinau" userId="b5e4c80a-90cf-4955-b38f-12665be84c58" providerId="ADAL" clId="{262E10AC-120B-8B46-B2D7-743310101557}" dt="2021-07-23T22:22:31.298" v="422" actId="2696"/>
        <pc:sldMkLst>
          <pc:docMk/>
          <pc:sldMk cId="1287628874" sldId="2076136983"/>
        </pc:sldMkLst>
      </pc:sldChg>
      <pc:sldChg chg="del">
        <pc:chgData name="David Ortinau" userId="b5e4c80a-90cf-4955-b38f-12665be84c58" providerId="ADAL" clId="{262E10AC-120B-8B46-B2D7-743310101557}" dt="2021-07-23T22:22:31.298" v="422" actId="2696"/>
        <pc:sldMkLst>
          <pc:docMk/>
          <pc:sldMk cId="1199501080" sldId="2076136984"/>
        </pc:sldMkLst>
      </pc:sldChg>
      <pc:sldChg chg="del">
        <pc:chgData name="David Ortinau" userId="b5e4c80a-90cf-4955-b38f-12665be84c58" providerId="ADAL" clId="{262E10AC-120B-8B46-B2D7-743310101557}" dt="2021-07-23T22:22:31.298" v="422" actId="2696"/>
        <pc:sldMkLst>
          <pc:docMk/>
          <pc:sldMk cId="2610572184" sldId="2076136985"/>
        </pc:sldMkLst>
      </pc:sldChg>
      <pc:sldChg chg="del">
        <pc:chgData name="David Ortinau" userId="b5e4c80a-90cf-4955-b38f-12665be84c58" providerId="ADAL" clId="{262E10AC-120B-8B46-B2D7-743310101557}" dt="2021-07-23T22:22:31.298" v="422" actId="2696"/>
        <pc:sldMkLst>
          <pc:docMk/>
          <pc:sldMk cId="1174890040" sldId="2076136986"/>
        </pc:sldMkLst>
      </pc:sldChg>
      <pc:sldChg chg="del">
        <pc:chgData name="David Ortinau" userId="b5e4c80a-90cf-4955-b38f-12665be84c58" providerId="ADAL" clId="{262E10AC-120B-8B46-B2D7-743310101557}" dt="2021-07-23T22:22:31.298" v="422" actId="2696"/>
        <pc:sldMkLst>
          <pc:docMk/>
          <pc:sldMk cId="2631610583" sldId="2076136987"/>
        </pc:sldMkLst>
      </pc:sldChg>
      <pc:sldChg chg="del">
        <pc:chgData name="David Ortinau" userId="b5e4c80a-90cf-4955-b38f-12665be84c58" providerId="ADAL" clId="{262E10AC-120B-8B46-B2D7-743310101557}" dt="2021-07-23T22:22:31.298" v="422" actId="2696"/>
        <pc:sldMkLst>
          <pc:docMk/>
          <pc:sldMk cId="1087204031" sldId="2076136992"/>
        </pc:sldMkLst>
      </pc:sldChg>
      <pc:sldChg chg="delSp modSp mod">
        <pc:chgData name="David Ortinau" userId="b5e4c80a-90cf-4955-b38f-12665be84c58" providerId="ADAL" clId="{262E10AC-120B-8B46-B2D7-743310101557}" dt="2021-07-23T22:13:50.672" v="244" actId="20577"/>
        <pc:sldMkLst>
          <pc:docMk/>
          <pc:sldMk cId="276372934" sldId="2076137319"/>
        </pc:sldMkLst>
        <pc:spChg chg="mod">
          <ac:chgData name="David Ortinau" userId="b5e4c80a-90cf-4955-b38f-12665be84c58" providerId="ADAL" clId="{262E10AC-120B-8B46-B2D7-743310101557}" dt="2021-07-23T22:11:20.102" v="40" actId="20577"/>
          <ac:spMkLst>
            <pc:docMk/>
            <pc:sldMk cId="276372934" sldId="2076137319"/>
            <ac:spMk id="2" creationId="{996D6317-5B0E-46D3-993A-61F7E7BE1024}"/>
          </ac:spMkLst>
        </pc:spChg>
        <pc:spChg chg="mod">
          <ac:chgData name="David Ortinau" userId="b5e4c80a-90cf-4955-b38f-12665be84c58" providerId="ADAL" clId="{262E10AC-120B-8B46-B2D7-743310101557}" dt="2021-07-23T22:13:50.672" v="244" actId="20577"/>
          <ac:spMkLst>
            <pc:docMk/>
            <pc:sldMk cId="276372934" sldId="2076137319"/>
            <ac:spMk id="3" creationId="{7F6437FC-8061-4171-831A-B794FA133A4F}"/>
          </ac:spMkLst>
        </pc:spChg>
        <pc:grpChg chg="del">
          <ac:chgData name="David Ortinau" userId="b5e4c80a-90cf-4955-b38f-12665be84c58" providerId="ADAL" clId="{262E10AC-120B-8B46-B2D7-743310101557}" dt="2021-07-23T22:11:29.580" v="41" actId="478"/>
          <ac:grpSpMkLst>
            <pc:docMk/>
            <pc:sldMk cId="276372934" sldId="2076137319"/>
            <ac:grpSpMk id="4" creationId="{24265948-5C70-4D40-9257-3A77A6EBD55F}"/>
          </ac:grpSpMkLst>
        </pc:grpChg>
      </pc:sldChg>
      <pc:sldChg chg="del">
        <pc:chgData name="David Ortinau" userId="b5e4c80a-90cf-4955-b38f-12665be84c58" providerId="ADAL" clId="{262E10AC-120B-8B46-B2D7-743310101557}" dt="2021-07-23T22:22:31.298" v="422" actId="2696"/>
        <pc:sldMkLst>
          <pc:docMk/>
          <pc:sldMk cId="1991289434" sldId="2076137320"/>
        </pc:sldMkLst>
      </pc:sldChg>
      <pc:sldChg chg="del">
        <pc:chgData name="David Ortinau" userId="b5e4c80a-90cf-4955-b38f-12665be84c58" providerId="ADAL" clId="{262E10AC-120B-8B46-B2D7-743310101557}" dt="2021-07-23T22:22:31.298" v="422" actId="2696"/>
        <pc:sldMkLst>
          <pc:docMk/>
          <pc:sldMk cId="615095081" sldId="2076137321"/>
        </pc:sldMkLst>
      </pc:sldChg>
      <pc:sldChg chg="del">
        <pc:chgData name="David Ortinau" userId="b5e4c80a-90cf-4955-b38f-12665be84c58" providerId="ADAL" clId="{262E10AC-120B-8B46-B2D7-743310101557}" dt="2021-07-23T22:22:31.298" v="422" actId="2696"/>
        <pc:sldMkLst>
          <pc:docMk/>
          <pc:sldMk cId="1508677523" sldId="2076137322"/>
        </pc:sldMkLst>
      </pc:sldChg>
      <pc:sldChg chg="del">
        <pc:chgData name="David Ortinau" userId="b5e4c80a-90cf-4955-b38f-12665be84c58" providerId="ADAL" clId="{262E10AC-120B-8B46-B2D7-743310101557}" dt="2021-07-23T22:22:31.298" v="422" actId="2696"/>
        <pc:sldMkLst>
          <pc:docMk/>
          <pc:sldMk cId="715237087" sldId="2076137323"/>
        </pc:sldMkLst>
      </pc:sldChg>
      <pc:sldChg chg="del">
        <pc:chgData name="David Ortinau" userId="b5e4c80a-90cf-4955-b38f-12665be84c58" providerId="ADAL" clId="{262E10AC-120B-8B46-B2D7-743310101557}" dt="2021-07-23T22:22:31.298" v="422" actId="2696"/>
        <pc:sldMkLst>
          <pc:docMk/>
          <pc:sldMk cId="1454433001" sldId="2076137324"/>
        </pc:sldMkLst>
      </pc:sldChg>
      <pc:sldChg chg="del">
        <pc:chgData name="David Ortinau" userId="b5e4c80a-90cf-4955-b38f-12665be84c58" providerId="ADAL" clId="{262E10AC-120B-8B46-B2D7-743310101557}" dt="2021-07-23T22:22:31.298" v="422" actId="2696"/>
        <pc:sldMkLst>
          <pc:docMk/>
          <pc:sldMk cId="2053329529" sldId="2076137325"/>
        </pc:sldMkLst>
      </pc:sldChg>
      <pc:sldChg chg="del">
        <pc:chgData name="David Ortinau" userId="b5e4c80a-90cf-4955-b38f-12665be84c58" providerId="ADAL" clId="{262E10AC-120B-8B46-B2D7-743310101557}" dt="2021-07-23T22:22:31.298" v="422" actId="2696"/>
        <pc:sldMkLst>
          <pc:docMk/>
          <pc:sldMk cId="2165473901" sldId="2076137326"/>
        </pc:sldMkLst>
      </pc:sldChg>
      <pc:sldChg chg="del">
        <pc:chgData name="David Ortinau" userId="b5e4c80a-90cf-4955-b38f-12665be84c58" providerId="ADAL" clId="{262E10AC-120B-8B46-B2D7-743310101557}" dt="2021-07-23T22:22:31.298" v="422" actId="2696"/>
        <pc:sldMkLst>
          <pc:docMk/>
          <pc:sldMk cId="2213717553" sldId="2076137327"/>
        </pc:sldMkLst>
      </pc:sldChg>
      <pc:sldChg chg="del">
        <pc:chgData name="David Ortinau" userId="b5e4c80a-90cf-4955-b38f-12665be84c58" providerId="ADAL" clId="{262E10AC-120B-8B46-B2D7-743310101557}" dt="2021-07-23T22:22:31.298" v="422" actId="2696"/>
        <pc:sldMkLst>
          <pc:docMk/>
          <pc:sldMk cId="2622890060" sldId="2076137328"/>
        </pc:sldMkLst>
      </pc:sldChg>
      <pc:sldChg chg="del">
        <pc:chgData name="David Ortinau" userId="b5e4c80a-90cf-4955-b38f-12665be84c58" providerId="ADAL" clId="{262E10AC-120B-8B46-B2D7-743310101557}" dt="2021-07-23T22:22:31.298" v="422" actId="2696"/>
        <pc:sldMkLst>
          <pc:docMk/>
          <pc:sldMk cId="3756447471" sldId="2076137329"/>
        </pc:sldMkLst>
      </pc:sldChg>
      <pc:sldChg chg="del">
        <pc:chgData name="David Ortinau" userId="b5e4c80a-90cf-4955-b38f-12665be84c58" providerId="ADAL" clId="{262E10AC-120B-8B46-B2D7-743310101557}" dt="2021-07-23T22:22:31.298" v="422" actId="2696"/>
        <pc:sldMkLst>
          <pc:docMk/>
          <pc:sldMk cId="1352069854" sldId="2076138497"/>
        </pc:sldMkLst>
      </pc:sldChg>
      <pc:sldChg chg="addSp modSp add mod">
        <pc:chgData name="David Ortinau" userId="b5e4c80a-90cf-4955-b38f-12665be84c58" providerId="ADAL" clId="{262E10AC-120B-8B46-B2D7-743310101557}" dt="2021-07-23T22:19:29.472" v="350" actId="14861"/>
        <pc:sldMkLst>
          <pc:docMk/>
          <pc:sldMk cId="1681795649" sldId="2076138498"/>
        </pc:sldMkLst>
        <pc:spChg chg="mod">
          <ac:chgData name="David Ortinau" userId="b5e4c80a-90cf-4955-b38f-12665be84c58" providerId="ADAL" clId="{262E10AC-120B-8B46-B2D7-743310101557}" dt="2021-07-23T22:14:10.882" v="271" actId="20577"/>
          <ac:spMkLst>
            <pc:docMk/>
            <pc:sldMk cId="1681795649" sldId="2076138498"/>
            <ac:spMk id="2" creationId="{996D6317-5B0E-46D3-993A-61F7E7BE1024}"/>
          </ac:spMkLst>
        </pc:spChg>
        <pc:spChg chg="mod">
          <ac:chgData name="David Ortinau" userId="b5e4c80a-90cf-4955-b38f-12665be84c58" providerId="ADAL" clId="{262E10AC-120B-8B46-B2D7-743310101557}" dt="2021-07-23T22:18:40.441" v="348" actId="113"/>
          <ac:spMkLst>
            <pc:docMk/>
            <pc:sldMk cId="1681795649" sldId="2076138498"/>
            <ac:spMk id="3" creationId="{7F6437FC-8061-4171-831A-B794FA133A4F}"/>
          </ac:spMkLst>
        </pc:spChg>
        <pc:spChg chg="add mod">
          <ac:chgData name="David Ortinau" userId="b5e4c80a-90cf-4955-b38f-12665be84c58" providerId="ADAL" clId="{262E10AC-120B-8B46-B2D7-743310101557}" dt="2021-07-23T22:18:15.726" v="346" actId="20577"/>
          <ac:spMkLst>
            <pc:docMk/>
            <pc:sldMk cId="1681795649" sldId="2076138498"/>
            <ac:spMk id="4" creationId="{5C229C76-0A6A-E34E-AAB4-3CEB466D81A6}"/>
          </ac:spMkLst>
        </pc:spChg>
        <pc:picChg chg="add mod">
          <ac:chgData name="David Ortinau" userId="b5e4c80a-90cf-4955-b38f-12665be84c58" providerId="ADAL" clId="{262E10AC-120B-8B46-B2D7-743310101557}" dt="2021-07-23T22:19:29.472" v="350" actId="14861"/>
          <ac:picMkLst>
            <pc:docMk/>
            <pc:sldMk cId="1681795649" sldId="2076138498"/>
            <ac:picMk id="6" creationId="{9556A212-53CF-FB45-856B-424455577E1F}"/>
          </ac:picMkLst>
        </pc:picChg>
      </pc:sldChg>
      <pc:sldChg chg="addSp modSp add mod">
        <pc:chgData name="David Ortinau" userId="b5e4c80a-90cf-4955-b38f-12665be84c58" providerId="ADAL" clId="{262E10AC-120B-8B46-B2D7-743310101557}" dt="2021-07-23T22:21:30.175" v="421" actId="1076"/>
        <pc:sldMkLst>
          <pc:docMk/>
          <pc:sldMk cId="724713282" sldId="2076138499"/>
        </pc:sldMkLst>
        <pc:spChg chg="mod">
          <ac:chgData name="David Ortinau" userId="b5e4c80a-90cf-4955-b38f-12665be84c58" providerId="ADAL" clId="{262E10AC-120B-8B46-B2D7-743310101557}" dt="2021-07-23T22:21:30.175" v="421" actId="1076"/>
          <ac:spMkLst>
            <pc:docMk/>
            <pc:sldMk cId="724713282" sldId="2076138499"/>
            <ac:spMk id="3" creationId="{7F6437FC-8061-4171-831A-B794FA133A4F}"/>
          </ac:spMkLst>
        </pc:spChg>
        <pc:spChg chg="mod">
          <ac:chgData name="David Ortinau" userId="b5e4c80a-90cf-4955-b38f-12665be84c58" providerId="ADAL" clId="{262E10AC-120B-8B46-B2D7-743310101557}" dt="2021-07-23T22:21:30.175" v="421" actId="1076"/>
          <ac:spMkLst>
            <pc:docMk/>
            <pc:sldMk cId="724713282" sldId="2076138499"/>
            <ac:spMk id="4" creationId="{5C229C76-0A6A-E34E-AAB4-3CEB466D81A6}"/>
          </ac:spMkLst>
        </pc:spChg>
        <pc:spChg chg="add mod">
          <ac:chgData name="David Ortinau" userId="b5e4c80a-90cf-4955-b38f-12665be84c58" providerId="ADAL" clId="{262E10AC-120B-8B46-B2D7-743310101557}" dt="2021-07-23T22:21:17.203" v="407" actId="27636"/>
          <ac:spMkLst>
            <pc:docMk/>
            <pc:sldMk cId="724713282" sldId="2076138499"/>
            <ac:spMk id="7" creationId="{E31B7B0E-4215-6248-8454-F1D253C68687}"/>
          </ac:spMkLst>
        </pc:spChg>
        <pc:picChg chg="mod">
          <ac:chgData name="David Ortinau" userId="b5e4c80a-90cf-4955-b38f-12665be84c58" providerId="ADAL" clId="{262E10AC-120B-8B46-B2D7-743310101557}" dt="2021-07-23T22:21:08.554" v="397" actId="1076"/>
          <ac:picMkLst>
            <pc:docMk/>
            <pc:sldMk cId="724713282" sldId="2076138499"/>
            <ac:picMk id="6" creationId="{9556A212-53CF-FB45-856B-424455577E1F}"/>
          </ac:picMkLst>
        </pc:picChg>
      </pc:sldChg>
      <pc:sldChg chg="addSp delSp modSp add mod setBg">
        <pc:chgData name="David Ortinau" userId="b5e4c80a-90cf-4955-b38f-12665be84c58" providerId="ADAL" clId="{262E10AC-120B-8B46-B2D7-743310101557}" dt="2021-07-23T22:35:28.023" v="986" actId="404"/>
        <pc:sldMkLst>
          <pc:docMk/>
          <pc:sldMk cId="4289095389" sldId="2076138500"/>
        </pc:sldMkLst>
        <pc:spChg chg="mod">
          <ac:chgData name="David Ortinau" userId="b5e4c80a-90cf-4955-b38f-12665be84c58" providerId="ADAL" clId="{262E10AC-120B-8B46-B2D7-743310101557}" dt="2021-07-23T22:24:10.578" v="565" actId="20577"/>
          <ac:spMkLst>
            <pc:docMk/>
            <pc:sldMk cId="4289095389" sldId="2076138500"/>
            <ac:spMk id="2" creationId="{996D6317-5B0E-46D3-993A-61F7E7BE1024}"/>
          </ac:spMkLst>
        </pc:spChg>
        <pc:spChg chg="mod">
          <ac:chgData name="David Ortinau" userId="b5e4c80a-90cf-4955-b38f-12665be84c58" providerId="ADAL" clId="{262E10AC-120B-8B46-B2D7-743310101557}" dt="2021-07-23T22:35:28.023" v="986" actId="404"/>
          <ac:spMkLst>
            <pc:docMk/>
            <pc:sldMk cId="4289095389" sldId="2076138500"/>
            <ac:spMk id="3" creationId="{7F6437FC-8061-4171-831A-B794FA133A4F}"/>
          </ac:spMkLst>
        </pc:spChg>
        <pc:picChg chg="add del mod">
          <ac:chgData name="David Ortinau" userId="b5e4c80a-90cf-4955-b38f-12665be84c58" providerId="ADAL" clId="{262E10AC-120B-8B46-B2D7-743310101557}" dt="2021-07-23T22:28:31.568" v="957" actId="931"/>
          <ac:picMkLst>
            <pc:docMk/>
            <pc:sldMk cId="4289095389" sldId="2076138500"/>
            <ac:picMk id="5" creationId="{90534DBA-FC59-2F4D-82F1-7D6384CF367C}"/>
          </ac:picMkLst>
        </pc:picChg>
      </pc:sldChg>
      <pc:sldChg chg="modSp add mod">
        <pc:chgData name="David Ortinau" userId="b5e4c80a-90cf-4955-b38f-12665be84c58" providerId="ADAL" clId="{262E10AC-120B-8B46-B2D7-743310101557}" dt="2021-07-23T22:44:12.436" v="1817" actId="20577"/>
        <pc:sldMkLst>
          <pc:docMk/>
          <pc:sldMk cId="2721069590" sldId="2076138501"/>
        </pc:sldMkLst>
        <pc:spChg chg="mod">
          <ac:chgData name="David Ortinau" userId="b5e4c80a-90cf-4955-b38f-12665be84c58" providerId="ADAL" clId="{262E10AC-120B-8B46-B2D7-743310101557}" dt="2021-07-23T22:44:12.436" v="1817" actId="20577"/>
          <ac:spMkLst>
            <pc:docMk/>
            <pc:sldMk cId="2721069590" sldId="2076138501"/>
            <ac:spMk id="3" creationId="{7F6437FC-8061-4171-831A-B794FA133A4F}"/>
          </ac:spMkLst>
        </pc:spChg>
      </pc:sldChg>
      <pc:sldChg chg="addSp delSp modSp add mod">
        <pc:chgData name="David Ortinau" userId="b5e4c80a-90cf-4955-b38f-12665be84c58" providerId="ADAL" clId="{262E10AC-120B-8B46-B2D7-743310101557}" dt="2021-07-23T22:45:04.866" v="1820" actId="22"/>
        <pc:sldMkLst>
          <pc:docMk/>
          <pc:sldMk cId="3714403908" sldId="2076138502"/>
        </pc:sldMkLst>
        <pc:spChg chg="mod">
          <ac:chgData name="David Ortinau" userId="b5e4c80a-90cf-4955-b38f-12665be84c58" providerId="ADAL" clId="{262E10AC-120B-8B46-B2D7-743310101557}" dt="2021-07-23T22:39:56.768" v="1536"/>
          <ac:spMkLst>
            <pc:docMk/>
            <pc:sldMk cId="3714403908" sldId="2076138502"/>
            <ac:spMk id="2" creationId="{996D6317-5B0E-46D3-993A-61F7E7BE1024}"/>
          </ac:spMkLst>
        </pc:spChg>
        <pc:spChg chg="del mod">
          <ac:chgData name="David Ortinau" userId="b5e4c80a-90cf-4955-b38f-12665be84c58" providerId="ADAL" clId="{262E10AC-120B-8B46-B2D7-743310101557}" dt="2021-07-23T22:44:24.395" v="1818" actId="478"/>
          <ac:spMkLst>
            <pc:docMk/>
            <pc:sldMk cId="3714403908" sldId="2076138502"/>
            <ac:spMk id="3" creationId="{7F6437FC-8061-4171-831A-B794FA133A4F}"/>
          </ac:spMkLst>
        </pc:spChg>
        <pc:spChg chg="add del mod">
          <ac:chgData name="David Ortinau" userId="b5e4c80a-90cf-4955-b38f-12665be84c58" providerId="ADAL" clId="{262E10AC-120B-8B46-B2D7-743310101557}" dt="2021-07-23T22:44:27.413" v="1819" actId="478"/>
          <ac:spMkLst>
            <pc:docMk/>
            <pc:sldMk cId="3714403908" sldId="2076138502"/>
            <ac:spMk id="5" creationId="{0FB1E25F-8086-B446-B9F6-40B0DFEECC4E}"/>
          </ac:spMkLst>
        </pc:spChg>
        <pc:picChg chg="add">
          <ac:chgData name="David Ortinau" userId="b5e4c80a-90cf-4955-b38f-12665be84c58" providerId="ADAL" clId="{262E10AC-120B-8B46-B2D7-743310101557}" dt="2021-07-23T22:45:04.866" v="1820" actId="22"/>
          <ac:picMkLst>
            <pc:docMk/>
            <pc:sldMk cId="3714403908" sldId="2076138502"/>
            <ac:picMk id="7" creationId="{A44B6C29-CAC4-5941-B197-B81B83F30ED4}"/>
          </ac:picMkLst>
        </pc:picChg>
        <pc:picChg chg="add">
          <ac:chgData name="David Ortinau" userId="b5e4c80a-90cf-4955-b38f-12665be84c58" providerId="ADAL" clId="{262E10AC-120B-8B46-B2D7-743310101557}" dt="2021-07-23T22:45:04.866" v="1820" actId="22"/>
          <ac:picMkLst>
            <pc:docMk/>
            <pc:sldMk cId="3714403908" sldId="2076138502"/>
            <ac:picMk id="9" creationId="{2D4C8C59-C58B-1943-8C35-7281EECFD7C0}"/>
          </ac:picMkLst>
        </pc:picChg>
      </pc:sldChg>
      <pc:sldChg chg="addSp delSp modSp add mod ord setBg">
        <pc:chgData name="David Ortinau" userId="b5e4c80a-90cf-4955-b38f-12665be84c58" providerId="ADAL" clId="{262E10AC-120B-8B46-B2D7-743310101557}" dt="2021-07-23T22:50:58.793" v="2321" actId="12"/>
        <pc:sldMkLst>
          <pc:docMk/>
          <pc:sldMk cId="819480370" sldId="2076138503"/>
        </pc:sldMkLst>
        <pc:spChg chg="mod">
          <ac:chgData name="David Ortinau" userId="b5e4c80a-90cf-4955-b38f-12665be84c58" providerId="ADAL" clId="{262E10AC-120B-8B46-B2D7-743310101557}" dt="2021-07-23T22:50:55.636" v="2320" actId="26606"/>
          <ac:spMkLst>
            <pc:docMk/>
            <pc:sldMk cId="819480370" sldId="2076138503"/>
            <ac:spMk id="2" creationId="{996D6317-5B0E-46D3-993A-61F7E7BE1024}"/>
          </ac:spMkLst>
        </pc:spChg>
        <pc:spChg chg="mod">
          <ac:chgData name="David Ortinau" userId="b5e4c80a-90cf-4955-b38f-12665be84c58" providerId="ADAL" clId="{262E10AC-120B-8B46-B2D7-743310101557}" dt="2021-07-23T22:50:58.793" v="2321" actId="12"/>
          <ac:spMkLst>
            <pc:docMk/>
            <pc:sldMk cId="819480370" sldId="2076138503"/>
            <ac:spMk id="3" creationId="{7F6437FC-8061-4171-831A-B794FA133A4F}"/>
          </ac:spMkLst>
        </pc:spChg>
        <pc:spChg chg="add del">
          <ac:chgData name="David Ortinau" userId="b5e4c80a-90cf-4955-b38f-12665be84c58" providerId="ADAL" clId="{262E10AC-120B-8B46-B2D7-743310101557}" dt="2021-07-23T22:50:49.818" v="2318" actId="26606"/>
          <ac:spMkLst>
            <pc:docMk/>
            <pc:sldMk cId="819480370" sldId="2076138503"/>
            <ac:spMk id="10" creationId="{5E39A796-BE83-48B1-B33F-35C4A32AAB57}"/>
          </ac:spMkLst>
        </pc:spChg>
        <pc:spChg chg="add del">
          <ac:chgData name="David Ortinau" userId="b5e4c80a-90cf-4955-b38f-12665be84c58" providerId="ADAL" clId="{262E10AC-120B-8B46-B2D7-743310101557}" dt="2021-07-23T22:50:49.818" v="2318" actId="26606"/>
          <ac:spMkLst>
            <pc:docMk/>
            <pc:sldMk cId="819480370" sldId="2076138503"/>
            <ac:spMk id="12" creationId="{72F84B47-E267-4194-8194-831DB7B5547F}"/>
          </ac:spMkLst>
        </pc:spChg>
        <pc:picChg chg="add mod">
          <ac:chgData name="David Ortinau" userId="b5e4c80a-90cf-4955-b38f-12665be84c58" providerId="ADAL" clId="{262E10AC-120B-8B46-B2D7-743310101557}" dt="2021-07-23T22:50:55.636" v="2320" actId="26606"/>
          <ac:picMkLst>
            <pc:docMk/>
            <pc:sldMk cId="819480370" sldId="2076138503"/>
            <ac:picMk id="5" creationId="{ACE3DFA0-1842-CE49-9843-0853F9F1AB40}"/>
          </ac:picMkLst>
        </pc:picChg>
      </pc:sldChg>
      <pc:sldChg chg="modSp add mod">
        <pc:chgData name="David Ortinau" userId="b5e4c80a-90cf-4955-b38f-12665be84c58" providerId="ADAL" clId="{262E10AC-120B-8B46-B2D7-743310101557}" dt="2021-07-23T23:05:16.820" v="3070" actId="404"/>
        <pc:sldMkLst>
          <pc:docMk/>
          <pc:sldMk cId="3984483986" sldId="2076138504"/>
        </pc:sldMkLst>
        <pc:spChg chg="mod">
          <ac:chgData name="David Ortinau" userId="b5e4c80a-90cf-4955-b38f-12665be84c58" providerId="ADAL" clId="{262E10AC-120B-8B46-B2D7-743310101557}" dt="2021-07-23T22:46:57.365" v="1949" actId="20577"/>
          <ac:spMkLst>
            <pc:docMk/>
            <pc:sldMk cId="3984483986" sldId="2076138504"/>
            <ac:spMk id="2" creationId="{996D6317-5B0E-46D3-993A-61F7E7BE1024}"/>
          </ac:spMkLst>
        </pc:spChg>
        <pc:spChg chg="mod">
          <ac:chgData name="David Ortinau" userId="b5e4c80a-90cf-4955-b38f-12665be84c58" providerId="ADAL" clId="{262E10AC-120B-8B46-B2D7-743310101557}" dt="2021-07-23T23:05:16.820" v="3070" actId="404"/>
          <ac:spMkLst>
            <pc:docMk/>
            <pc:sldMk cId="3984483986" sldId="2076138504"/>
            <ac:spMk id="3" creationId="{7F6437FC-8061-4171-831A-B794FA133A4F}"/>
          </ac:spMkLst>
        </pc:spChg>
      </pc:sldChg>
      <pc:sldChg chg="addSp delSp modSp add mod">
        <pc:chgData name="David Ortinau" userId="b5e4c80a-90cf-4955-b38f-12665be84c58" providerId="ADAL" clId="{262E10AC-120B-8B46-B2D7-743310101557}" dt="2021-07-23T23:03:18.628" v="2869" actId="20577"/>
        <pc:sldMkLst>
          <pc:docMk/>
          <pc:sldMk cId="1731444707" sldId="2076138505"/>
        </pc:sldMkLst>
        <pc:spChg chg="mod">
          <ac:chgData name="David Ortinau" userId="b5e4c80a-90cf-4955-b38f-12665be84c58" providerId="ADAL" clId="{262E10AC-120B-8B46-B2D7-743310101557}" dt="2021-07-23T23:03:18.628" v="2869" actId="20577"/>
          <ac:spMkLst>
            <pc:docMk/>
            <pc:sldMk cId="1731444707" sldId="2076138505"/>
            <ac:spMk id="3" creationId="{7F6437FC-8061-4171-831A-B794FA133A4F}"/>
          </ac:spMkLst>
        </pc:spChg>
        <pc:spChg chg="add del mod">
          <ac:chgData name="David Ortinau" userId="b5e4c80a-90cf-4955-b38f-12665be84c58" providerId="ADAL" clId="{262E10AC-120B-8B46-B2D7-743310101557}" dt="2021-07-23T22:57:18.642" v="2783" actId="478"/>
          <ac:spMkLst>
            <pc:docMk/>
            <pc:sldMk cId="1731444707" sldId="2076138505"/>
            <ac:spMk id="6" creationId="{4C867EA6-ED7B-B348-8AF5-728A3D049EEF}"/>
          </ac:spMkLst>
        </pc:spChg>
        <pc:spChg chg="add mod">
          <ac:chgData name="David Ortinau" userId="b5e4c80a-90cf-4955-b38f-12665be84c58" providerId="ADAL" clId="{262E10AC-120B-8B46-B2D7-743310101557}" dt="2021-07-23T23:02:29.400" v="2850" actId="1076"/>
          <ac:spMkLst>
            <pc:docMk/>
            <pc:sldMk cId="1731444707" sldId="2076138505"/>
            <ac:spMk id="8" creationId="{792E7B88-818F-EF48-956F-A2F3427EAFF9}"/>
          </ac:spMkLst>
        </pc:spChg>
        <pc:spChg chg="add mod">
          <ac:chgData name="David Ortinau" userId="b5e4c80a-90cf-4955-b38f-12665be84c58" providerId="ADAL" clId="{262E10AC-120B-8B46-B2D7-743310101557}" dt="2021-07-23T23:02:22.182" v="2848" actId="404"/>
          <ac:spMkLst>
            <pc:docMk/>
            <pc:sldMk cId="1731444707" sldId="2076138505"/>
            <ac:spMk id="9" creationId="{7FC45A3E-F51D-6D4B-A387-7FC5E639D196}"/>
          </ac:spMkLst>
        </pc:spChg>
        <pc:picChg chg="del">
          <ac:chgData name="David Ortinau" userId="b5e4c80a-90cf-4955-b38f-12665be84c58" providerId="ADAL" clId="{262E10AC-120B-8B46-B2D7-743310101557}" dt="2021-07-23T22:51:38.598" v="2387" actId="478"/>
          <ac:picMkLst>
            <pc:docMk/>
            <pc:sldMk cId="1731444707" sldId="2076138505"/>
            <ac:picMk id="5" creationId="{ACE3DFA0-1842-CE49-9843-0853F9F1AB40}"/>
          </ac:picMkLst>
        </pc:picChg>
      </pc:sldChg>
      <pc:sldChg chg="delSp modSp add mod">
        <pc:chgData name="David Ortinau" userId="b5e4c80a-90cf-4955-b38f-12665be84c58" providerId="ADAL" clId="{262E10AC-120B-8B46-B2D7-743310101557}" dt="2021-07-23T23:04:35.540" v="3068" actId="20577"/>
        <pc:sldMkLst>
          <pc:docMk/>
          <pc:sldMk cId="1962031631" sldId="2076138506"/>
        </pc:sldMkLst>
        <pc:spChg chg="mod">
          <ac:chgData name="David Ortinau" userId="b5e4c80a-90cf-4955-b38f-12665be84c58" providerId="ADAL" clId="{262E10AC-120B-8B46-B2D7-743310101557}" dt="2021-07-23T23:04:35.540" v="3068" actId="20577"/>
          <ac:spMkLst>
            <pc:docMk/>
            <pc:sldMk cId="1962031631" sldId="2076138506"/>
            <ac:spMk id="3" creationId="{7F6437FC-8061-4171-831A-B794FA133A4F}"/>
          </ac:spMkLst>
        </pc:spChg>
        <pc:spChg chg="del">
          <ac:chgData name="David Ortinau" userId="b5e4c80a-90cf-4955-b38f-12665be84c58" providerId="ADAL" clId="{262E10AC-120B-8B46-B2D7-743310101557}" dt="2021-07-23T23:04:16.030" v="3019" actId="478"/>
          <ac:spMkLst>
            <pc:docMk/>
            <pc:sldMk cId="1962031631" sldId="2076138506"/>
            <ac:spMk id="6" creationId="{4C867EA6-ED7B-B348-8AF5-728A3D049EEF}"/>
          </ac:spMkLst>
        </pc:spChg>
        <pc:spChg chg="del">
          <ac:chgData name="David Ortinau" userId="b5e4c80a-90cf-4955-b38f-12665be84c58" providerId="ADAL" clId="{262E10AC-120B-8B46-B2D7-743310101557}" dt="2021-07-23T23:04:12.888" v="3018" actId="478"/>
          <ac:spMkLst>
            <pc:docMk/>
            <pc:sldMk cId="1962031631" sldId="2076138506"/>
            <ac:spMk id="8" creationId="{792E7B88-818F-EF48-956F-A2F3427EAFF9}"/>
          </ac:spMkLst>
        </pc:spChg>
      </pc:sldChg>
      <pc:sldMasterChg chg="delSldLayout">
        <pc:chgData name="David Ortinau" userId="b5e4c80a-90cf-4955-b38f-12665be84c58" providerId="ADAL" clId="{262E10AC-120B-8B46-B2D7-743310101557}" dt="2021-07-23T22:22:31.298" v="422" actId="2696"/>
        <pc:sldMasterMkLst>
          <pc:docMk/>
          <pc:sldMasterMk cId="3741607967" sldId="2147483648"/>
        </pc:sldMasterMkLst>
        <pc:sldLayoutChg chg="del">
          <pc:chgData name="David Ortinau" userId="b5e4c80a-90cf-4955-b38f-12665be84c58" providerId="ADAL" clId="{262E10AC-120B-8B46-B2D7-743310101557}" dt="2021-07-23T22:22:31.298" v="422" actId="2696"/>
          <pc:sldLayoutMkLst>
            <pc:docMk/>
            <pc:sldMasterMk cId="3741607967" sldId="2147483648"/>
            <pc:sldLayoutMk cId="3225459489" sldId="2147483687"/>
          </pc:sldLayoutMkLst>
        </pc:sldLayoutChg>
        <pc:sldLayoutChg chg="del">
          <pc:chgData name="David Ortinau" userId="b5e4c80a-90cf-4955-b38f-12665be84c58" providerId="ADAL" clId="{262E10AC-120B-8B46-B2D7-743310101557}" dt="2021-07-23T22:22:31.298" v="422" actId="2696"/>
          <pc:sldLayoutMkLst>
            <pc:docMk/>
            <pc:sldMasterMk cId="3741607967" sldId="2147483648"/>
            <pc:sldLayoutMk cId="3037669028" sldId="214748369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6733D-2B8E-4794-B148-1B90723F6F83}" type="datetimeFigureOut">
              <a:rPr lang="en-US" smtClean="0"/>
              <a:t>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F75C7-E56D-4370-9C4E-FB83352C3BFC}" type="slidenum">
              <a:rPr lang="en-US" smtClean="0"/>
              <a:t>‹#›</a:t>
            </a:fld>
            <a:endParaRPr lang="en-US"/>
          </a:p>
        </p:txBody>
      </p:sp>
    </p:spTree>
    <p:extLst>
      <p:ext uri="{BB962C8B-B14F-4D97-AF65-F5344CB8AC3E}">
        <p14:creationId xmlns:p14="http://schemas.microsoft.com/office/powerpoint/2010/main" val="302055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10</a:t>
            </a:fld>
            <a:endParaRPr lang="en-US"/>
          </a:p>
        </p:txBody>
      </p:sp>
    </p:spTree>
    <p:extLst>
      <p:ext uri="{BB962C8B-B14F-4D97-AF65-F5344CB8AC3E}">
        <p14:creationId xmlns:p14="http://schemas.microsoft.com/office/powerpoint/2010/main" val="1918620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11</a:t>
            </a:fld>
            <a:endParaRPr lang="en-US"/>
          </a:p>
        </p:txBody>
      </p:sp>
    </p:spTree>
    <p:extLst>
      <p:ext uri="{BB962C8B-B14F-4D97-AF65-F5344CB8AC3E}">
        <p14:creationId xmlns:p14="http://schemas.microsoft.com/office/powerpoint/2010/main" val="2012480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12</a:t>
            </a:fld>
            <a:endParaRPr lang="en-US"/>
          </a:p>
        </p:txBody>
      </p:sp>
    </p:spTree>
    <p:extLst>
      <p:ext uri="{BB962C8B-B14F-4D97-AF65-F5344CB8AC3E}">
        <p14:creationId xmlns:p14="http://schemas.microsoft.com/office/powerpoint/2010/main" val="356084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13</a:t>
            </a:fld>
            <a:endParaRPr lang="en-US"/>
          </a:p>
        </p:txBody>
      </p:sp>
    </p:spTree>
    <p:extLst>
      <p:ext uri="{BB962C8B-B14F-4D97-AF65-F5344CB8AC3E}">
        <p14:creationId xmlns:p14="http://schemas.microsoft.com/office/powerpoint/2010/main" val="36388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BF75C7-E56D-4370-9C4E-FB83352C3BFC}" type="slidenum">
              <a:rPr lang="en-US" smtClean="0"/>
              <a:t>2</a:t>
            </a:fld>
            <a:endParaRPr lang="en-US"/>
          </a:p>
        </p:txBody>
      </p:sp>
    </p:spTree>
    <p:extLst>
      <p:ext uri="{BB962C8B-B14F-4D97-AF65-F5344CB8AC3E}">
        <p14:creationId xmlns:p14="http://schemas.microsoft.com/office/powerpoint/2010/main" val="164407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BF75C7-E56D-4370-9C4E-FB83352C3BFC}" type="slidenum">
              <a:rPr lang="en-US" smtClean="0"/>
              <a:t>3</a:t>
            </a:fld>
            <a:endParaRPr lang="en-US"/>
          </a:p>
        </p:txBody>
      </p:sp>
    </p:spTree>
    <p:extLst>
      <p:ext uri="{BB962C8B-B14F-4D97-AF65-F5344CB8AC3E}">
        <p14:creationId xmlns:p14="http://schemas.microsoft.com/office/powerpoint/2010/main" val="1408490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4</a:t>
            </a:fld>
            <a:endParaRPr lang="en-US"/>
          </a:p>
        </p:txBody>
      </p:sp>
    </p:spTree>
    <p:extLst>
      <p:ext uri="{BB962C8B-B14F-4D97-AF65-F5344CB8AC3E}">
        <p14:creationId xmlns:p14="http://schemas.microsoft.com/office/powerpoint/2010/main" val="2522111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is it native?</a:t>
            </a:r>
          </a:p>
          <a:p>
            <a:endParaRPr lang="en-US"/>
          </a:p>
          <a:p>
            <a:pPr marL="228600" indent="-228600">
              <a:buAutoNum type="arabicPeriod"/>
            </a:pPr>
            <a:r>
              <a:rPr lang="en-US"/>
              <a:t>Everything starts with your app code. This is where you want to spend all your time being productive. And you want to deliver your app on 1+ devices</a:t>
            </a:r>
          </a:p>
          <a:p>
            <a:pPr marL="228600" indent="-228600">
              <a:buAutoNum type="arabicPeriod"/>
            </a:pPr>
            <a:r>
              <a:rPr lang="en-US"/>
              <a:t>The first layer of the technology cake is the native platform SDK. This what Google, Android, and Microsoft ship for those platforms</a:t>
            </a:r>
          </a:p>
          <a:p>
            <a:pPr marL="228600" indent="-228600">
              <a:buAutoNum type="arabicPeriod"/>
            </a:pPr>
            <a:r>
              <a:rPr lang="en-US"/>
              <a:t>So how do we get from our .NET app code to those platforms and running on devices?</a:t>
            </a:r>
          </a:p>
          <a:p>
            <a:pPr marL="228600" indent="-228600">
              <a:buAutoNum type="arabicPeriod"/>
            </a:pPr>
            <a:r>
              <a:rPr lang="en-US"/>
              <a:t>First we need something that can run .NET code: the .NET Runtime. (Yes, it uses </a:t>
            </a:r>
            <a:r>
              <a:rPr lang="en-US" err="1"/>
              <a:t>MonoVM</a:t>
            </a:r>
            <a:r>
              <a:rPr lang="en-US"/>
              <a:t> on mobile and Mac, and </a:t>
            </a:r>
            <a:r>
              <a:rPr lang="en-US" err="1"/>
              <a:t>CoreCLR</a:t>
            </a:r>
            <a:r>
              <a:rPr lang="en-US"/>
              <a:t> on Windows, but that’s not terribly important because...)</a:t>
            </a:r>
          </a:p>
          <a:p>
            <a:pPr marL="228600" indent="-228600">
              <a:buAutoNum type="arabicPeriod"/>
            </a:pPr>
            <a:r>
              <a:rPr lang="en-US"/>
              <a:t>Next we need a common .NET API we can write our code against, and that’s the Base Class Library (BCL). New in .NET 6 app runtimes use the same BCL.</a:t>
            </a:r>
          </a:p>
          <a:p>
            <a:pPr marL="228600" indent="-228600">
              <a:buAutoNum type="arabicPeriod"/>
            </a:pPr>
            <a:r>
              <a:rPr lang="en-US"/>
              <a:t>To use .NET against native platform SDKs we need a .NET representation of them. We do this via binding a .NET API and implementation to the native API. When you call a native method from C#, it’s just as if you had done it from Obj-C, Swift, Java, Kotlin, or C++.</a:t>
            </a:r>
          </a:p>
          <a:p>
            <a:pPr marL="228600" indent="-228600">
              <a:buAutoNum type="arabicPeriod"/>
            </a:pPr>
            <a:r>
              <a:rPr lang="en-US"/>
              <a:t>The final layer of the cake that really makes it delicious is .NET MAUI. .NET MAUI provides a rich library of controls, layouts, and services that work across all of the platforms supported, so you need only master one API to get native apps. </a:t>
            </a:r>
          </a:p>
          <a:p>
            <a:pPr marL="228600" indent="-228600">
              <a:buAutoNum type="arabicPeriod"/>
            </a:pPr>
            <a:r>
              <a:rPr lang="en-US"/>
              <a:t>(next slide) 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5</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6</a:t>
            </a:fld>
            <a:endParaRPr lang="en-US"/>
          </a:p>
        </p:txBody>
      </p:sp>
    </p:spTree>
    <p:extLst>
      <p:ext uri="{BB962C8B-B14F-4D97-AF65-F5344CB8AC3E}">
        <p14:creationId xmlns:p14="http://schemas.microsoft.com/office/powerpoint/2010/main" val="2197463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BF75C7-E56D-4370-9C4E-FB83352C3BFC}" type="slidenum">
              <a:rPr lang="en-US" smtClean="0"/>
              <a:t>7</a:t>
            </a:fld>
            <a:endParaRPr lang="en-US"/>
          </a:p>
        </p:txBody>
      </p:sp>
    </p:spTree>
    <p:extLst>
      <p:ext uri="{BB962C8B-B14F-4D97-AF65-F5344CB8AC3E}">
        <p14:creationId xmlns:p14="http://schemas.microsoft.com/office/powerpoint/2010/main" val="288997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8</a:t>
            </a:fld>
            <a:endParaRPr lang="en-US"/>
          </a:p>
        </p:txBody>
      </p:sp>
    </p:spTree>
    <p:extLst>
      <p:ext uri="{BB962C8B-B14F-4D97-AF65-F5344CB8AC3E}">
        <p14:creationId xmlns:p14="http://schemas.microsoft.com/office/powerpoint/2010/main" val="475446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BF75C7-E56D-4370-9C4E-FB83352C3BFC}" type="slidenum">
              <a:rPr lang="en-US" smtClean="0"/>
              <a:t>9</a:t>
            </a:fld>
            <a:endParaRPr lang="en-US"/>
          </a:p>
        </p:txBody>
      </p:sp>
    </p:spTree>
    <p:extLst>
      <p:ext uri="{BB962C8B-B14F-4D97-AF65-F5344CB8AC3E}">
        <p14:creationId xmlns:p14="http://schemas.microsoft.com/office/powerpoint/2010/main" val="1566822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041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71826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279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20373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37590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378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12990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348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2/1/2022</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3776429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213074"/>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42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04179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75037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9441617"/>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28097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51658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9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6863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07926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2/1/2022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6504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39.xml"/><Relationship Id="rId7"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2/1/2022</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16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54" r:id="rId8"/>
    <p:sldLayoutId id="2147483655" r:id="rId9"/>
    <p:sldLayoutId id="2147483656" r:id="rId10"/>
    <p:sldLayoutId id="2147483657" r:id="rId11"/>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2/1/2022</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0" r:id="rId11"/>
    <p:sldLayoutId id="2147483671"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2/1/2022</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815063451"/>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suarezruiz/xamarin-forms-to-net-maui"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hyperlink" Target="https://visualstudio.microsoft.com/vs/preview/vs202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tnet.microsoft.com/platform/upgrade-assistant"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 y="488"/>
            <a:ext cx="12190271" cy="710547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2597" y="1709984"/>
            <a:ext cx="10514108" cy="1824235"/>
          </a:xfrm>
        </p:spPr>
        <p:txBody>
          <a:bodyPr>
            <a:normAutofit/>
          </a:bodyPr>
          <a:lstStyle/>
          <a:p>
            <a:r>
              <a:rPr lang="en-US" sz="5400" dirty="0"/>
              <a:t>Upgrading from Xamarin </a:t>
            </a:r>
            <a:br>
              <a:rPr lang="en-US" sz="5400" dirty="0"/>
            </a:br>
            <a:r>
              <a:rPr lang="en-US" sz="5400" dirty="0"/>
              <a:t>to .NET 6</a:t>
            </a:r>
            <a:endParaRPr lang="en-US" sz="5294"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2597" y="3361625"/>
            <a:ext cx="10514108" cy="2628141"/>
          </a:xfrm>
        </p:spPr>
        <p:txBody>
          <a:bodyPr anchor="b">
            <a:normAutofit/>
          </a:bodyPr>
          <a:lstStyle/>
          <a:p>
            <a:r>
              <a:rPr lang="en-US"/>
              <a:t>Speaker Name</a:t>
            </a:r>
          </a:p>
          <a:p>
            <a:r>
              <a:rPr lang="en-US"/>
              <a:t>Speaker Title</a:t>
            </a:r>
          </a:p>
          <a:p>
            <a:r>
              <a:rPr lang="en-US"/>
              <a:t>name@email.com</a:t>
            </a:r>
          </a:p>
          <a:p>
            <a:r>
              <a:rPr lang="en-US"/>
              <a:t>@twitterAccount</a:t>
            </a: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659" y="3136148"/>
            <a:ext cx="4150600" cy="3831324"/>
          </a:xfrm>
          <a:prstGeom prst="rect">
            <a:avLst/>
          </a:prstGeom>
        </p:spPr>
      </p:pic>
      <p:sp>
        <p:nvSpPr>
          <p:cNvPr id="5" name="Rectangle 4">
            <a:extLst>
              <a:ext uri="{FF2B5EF4-FFF2-40B4-BE49-F238E27FC236}">
                <a16:creationId xmlns:a16="http://schemas.microsoft.com/office/drawing/2014/main" id="{2BD058E0-865F-194E-8407-7F18E271D26D}"/>
              </a:ext>
            </a:extLst>
          </p:cNvPr>
          <p:cNvSpPr/>
          <p:nvPr/>
        </p:nvSpPr>
        <p:spPr>
          <a:xfrm>
            <a:off x="9416895" y="-692426"/>
            <a:ext cx="2514701" cy="362072"/>
          </a:xfrm>
          <a:prstGeom prst="rect">
            <a:avLst/>
          </a:prstGeom>
        </p:spPr>
        <p:txBody>
          <a:bodyPr wrap="none">
            <a:spAutoFit/>
          </a:bodyPr>
          <a:lstStyle/>
          <a:p>
            <a:r>
              <a:rPr lang="en-US" sz="1765">
                <a:latin typeface="Open Sans" panose="020B0606030504020204" pitchFamily="34" charset="0"/>
                <a:ea typeface="Open Sans" panose="020B0606030504020204" pitchFamily="34" charset="0"/>
                <a:cs typeface="Open Sans" panose="020B0606030504020204" pitchFamily="34" charset="0"/>
              </a:rPr>
              <a:t>Microsoft Confidential</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a:t>Xamarin.Forms to Microsoft.Maui</a:t>
            </a:r>
            <a:endParaRPr lang="en-US"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722219"/>
            <a:ext cx="10515600" cy="5088484"/>
          </a:xfrm>
        </p:spPr>
        <p:txBody>
          <a:bodyPr>
            <a:normAutofit/>
          </a:bodyPr>
          <a:lstStyle/>
          <a:p>
            <a:pPr marL="0" indent="0">
              <a:buNone/>
            </a:pPr>
            <a:r>
              <a:rPr lang="en-US" dirty="0"/>
              <a:t>.NET MAUI uses the same XAML and control naming</a:t>
            </a:r>
          </a:p>
        </p:txBody>
      </p:sp>
      <p:pic>
        <p:nvPicPr>
          <p:cNvPr id="5" name="Picture 4" descr="Text&#10;&#10;Description automatically generated">
            <a:extLst>
              <a:ext uri="{FF2B5EF4-FFF2-40B4-BE49-F238E27FC236}">
                <a16:creationId xmlns:a16="http://schemas.microsoft.com/office/drawing/2014/main" id="{ACE3DFA0-1842-CE49-9843-0853F9F1AB40}"/>
              </a:ext>
            </a:extLst>
          </p:cNvPr>
          <p:cNvPicPr>
            <a:picLocks noChangeAspect="1"/>
          </p:cNvPicPr>
          <p:nvPr/>
        </p:nvPicPr>
        <p:blipFill>
          <a:blip r:embed="rId3"/>
          <a:stretch>
            <a:fillRect/>
          </a:stretch>
        </p:blipFill>
        <p:spPr>
          <a:xfrm>
            <a:off x="250735" y="2335427"/>
            <a:ext cx="11941265" cy="6858000"/>
          </a:xfrm>
          <a:prstGeom prst="rect">
            <a:avLst/>
          </a:prstGeom>
        </p:spPr>
      </p:pic>
    </p:spTree>
    <p:extLst>
      <p:ext uri="{BB962C8B-B14F-4D97-AF65-F5344CB8AC3E}">
        <p14:creationId xmlns:p14="http://schemas.microsoft.com/office/powerpoint/2010/main" val="819480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a:t>Xamarin.Forms to Microsoft.Maui</a:t>
            </a:r>
            <a:endParaRPr lang="en-US"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722219"/>
            <a:ext cx="10515600" cy="5088484"/>
          </a:xfrm>
        </p:spPr>
        <p:txBody>
          <a:bodyPr>
            <a:normAutofit lnSpcReduction="10000"/>
          </a:bodyPr>
          <a:lstStyle/>
          <a:p>
            <a:pPr marL="0" indent="0">
              <a:buNone/>
            </a:pPr>
            <a:r>
              <a:rPr lang="en-US" dirty="0"/>
              <a:t>.NET MAUI can run Effects and Custom Renderers</a:t>
            </a:r>
          </a:p>
          <a:p>
            <a:pPr marL="457200" indent="-457200">
              <a:buAutoNum type="arabicPeriod"/>
            </a:pPr>
            <a:r>
              <a:rPr lang="en-US" sz="2000" dirty="0"/>
              <a:t>Update namespaces in your platform implementation to </a:t>
            </a:r>
            <a:r>
              <a:rPr lang="en-US" sz="2000" dirty="0" err="1"/>
              <a:t>Microsoft.Maui</a:t>
            </a:r>
            <a:endParaRPr lang="en-US" sz="2000" dirty="0"/>
          </a:p>
          <a:p>
            <a:pPr marL="914400" lvl="1" indent="-457200">
              <a:buAutoNum type="arabicPeriod"/>
            </a:pPr>
            <a:r>
              <a:rPr lang="en-US" sz="1600" dirty="0"/>
              <a:t>Register your Effect in </a:t>
            </a:r>
            <a:r>
              <a:rPr lang="en-US" sz="1600" dirty="0" err="1"/>
              <a:t>Startup.cs</a:t>
            </a:r>
            <a:r>
              <a:rPr lang="en-US" sz="1600" dirty="0"/>
              <a:t>:</a:t>
            </a:r>
            <a:br>
              <a:rPr lang="en-US" sz="1600" dirty="0"/>
            </a:br>
            <a:br>
              <a:rPr lang="en-US" sz="1600" dirty="0"/>
            </a:br>
            <a:br>
              <a:rPr lang="en-US" sz="1600" dirty="0"/>
            </a:br>
            <a:br>
              <a:rPr lang="en-US" sz="1600" dirty="0"/>
            </a:br>
            <a:br>
              <a:rPr lang="en-US" sz="1600" dirty="0"/>
            </a:br>
            <a:br>
              <a:rPr lang="en-US" sz="1600" dirty="0"/>
            </a:br>
            <a:br>
              <a:rPr lang="en-US" sz="1600" dirty="0"/>
            </a:br>
            <a:endParaRPr lang="en-US" sz="1600" dirty="0"/>
          </a:p>
          <a:p>
            <a:pPr marL="914400" lvl="1" indent="-457200">
              <a:buAutoNum type="arabicPeriod"/>
            </a:pPr>
            <a:r>
              <a:rPr lang="en-US" sz="1600" dirty="0"/>
              <a:t>Register your Renderer in </a:t>
            </a:r>
            <a:r>
              <a:rPr lang="en-US" sz="1600" dirty="0" err="1"/>
              <a:t>Startup.cs</a:t>
            </a:r>
            <a:r>
              <a:rPr lang="en-US" sz="1600" dirty="0"/>
              <a:t>:</a:t>
            </a:r>
          </a:p>
          <a:p>
            <a:pPr marL="914400" lvl="1" indent="-457200">
              <a:buAutoNum type="arabicPeriod"/>
            </a:pPr>
            <a:endParaRPr lang="en-US" sz="16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Font typeface="Arial" panose="020B0604020202020204" pitchFamily="34" charset="0"/>
              <a:buAutoNum type="arabicPeriod"/>
            </a:pPr>
            <a:r>
              <a:rPr lang="en-US" sz="2000" dirty="0"/>
              <a:t>No change in XAML needed</a:t>
            </a:r>
          </a:p>
          <a:p>
            <a:pPr marL="457200" indent="-457200">
              <a:buAutoNum type="arabicPeriod"/>
            </a:pPr>
            <a:endParaRPr lang="en-US" sz="2000" dirty="0"/>
          </a:p>
        </p:txBody>
      </p:sp>
      <p:sp>
        <p:nvSpPr>
          <p:cNvPr id="8" name="TextBox 7">
            <a:extLst>
              <a:ext uri="{FF2B5EF4-FFF2-40B4-BE49-F238E27FC236}">
                <a16:creationId xmlns:a16="http://schemas.microsoft.com/office/drawing/2014/main" id="{792E7B88-818F-EF48-956F-A2F3427EAFF9}"/>
              </a:ext>
            </a:extLst>
          </p:cNvPr>
          <p:cNvSpPr txBox="1"/>
          <p:nvPr/>
        </p:nvSpPr>
        <p:spPr>
          <a:xfrm>
            <a:off x="1749466" y="2922718"/>
            <a:ext cx="8671034" cy="861774"/>
          </a:xfrm>
          <a:prstGeom prst="rect">
            <a:avLst/>
          </a:prstGeom>
          <a:noFill/>
        </p:spPr>
        <p:txBody>
          <a:bodyPr wrap="square">
            <a:spAutoFit/>
          </a:bodyPr>
          <a:lstStyle/>
          <a:p>
            <a:r>
              <a:rPr lang="en-US" sz="1600" dirty="0" err="1">
                <a:latin typeface="Consolas" panose="020B0609020204030204" pitchFamily="49" charset="0"/>
                <a:cs typeface="Consolas" panose="020B0609020204030204" pitchFamily="49" charset="0"/>
              </a:rPr>
              <a:t>appBuilder.ConfigureEffects</a:t>
            </a:r>
            <a:r>
              <a:rPr lang="en-US" sz="1600" dirty="0">
                <a:latin typeface="Consolas" panose="020B0609020204030204" pitchFamily="49" charset="0"/>
                <a:cs typeface="Consolas" panose="020B0609020204030204" pitchFamily="49" charset="0"/>
              </a:rPr>
              <a:t>(builder =&gt;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builder.Add</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FocusRoutingEffect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FocusPlatformEffect</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7FC45A3E-F51D-6D4B-A387-7FC5E639D196}"/>
              </a:ext>
            </a:extLst>
          </p:cNvPr>
          <p:cNvSpPr txBox="1"/>
          <p:nvPr/>
        </p:nvSpPr>
        <p:spPr>
          <a:xfrm>
            <a:off x="1749466" y="4530379"/>
            <a:ext cx="10210800" cy="1631216"/>
          </a:xfrm>
          <a:prstGeom prst="rect">
            <a:avLst/>
          </a:prstGeom>
          <a:noFill/>
        </p:spPr>
        <p:txBody>
          <a:bodyPr wrap="square">
            <a:spAutoFit/>
          </a:bodyPr>
          <a:lstStyle/>
          <a:p>
            <a:r>
              <a:rPr lang="en-US" sz="1600" dirty="0" err="1">
                <a:latin typeface="Consolas" panose="020B0609020204030204" pitchFamily="49" charset="0"/>
                <a:cs typeface="Consolas" panose="020B0609020204030204" pitchFamily="49" charset="0"/>
              </a:rPr>
              <a:t>appBuilder.ConfigureMauiHandlers</a:t>
            </a:r>
            <a:r>
              <a:rPr lang="en-US" sz="1600" dirty="0">
                <a:latin typeface="Consolas" panose="020B0609020204030204" pitchFamily="49" charset="0"/>
                <a:cs typeface="Consolas" panose="020B0609020204030204" pitchFamily="49" charset="0"/>
              </a:rPr>
              <a:t>(builder =&gt; {</a:t>
            </a:r>
          </a:p>
          <a:p>
            <a:r>
              <a:rPr lang="en-US" sz="1600" dirty="0">
                <a:latin typeface="Consolas" panose="020B0609020204030204" pitchFamily="49" charset="0"/>
                <a:cs typeface="Consolas" panose="020B0609020204030204" pitchFamily="49" charset="0"/>
              </a:rPr>
              <a:t>#if __ANDROID__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handlers.AddCompatibilityRenderer</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typeof</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CustomEntry</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typeof</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Droid.Renderers.CustomEntryRenderer</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#endif</a:t>
            </a:r>
          </a:p>
          <a:p>
            <a:r>
              <a:rPr lang="en-US"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31444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a:t>Xamarin.Forms to Microsoft.Maui</a:t>
            </a:r>
            <a:endParaRPr lang="en-US"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722219"/>
            <a:ext cx="10515600" cy="5088484"/>
          </a:xfrm>
        </p:spPr>
        <p:txBody>
          <a:bodyPr>
            <a:normAutofit/>
          </a:bodyPr>
          <a:lstStyle/>
          <a:p>
            <a:pPr marL="0" indent="0">
              <a:buNone/>
            </a:pPr>
            <a:r>
              <a:rPr lang="en-US" dirty="0"/>
              <a:t>(Optional)</a:t>
            </a:r>
          </a:p>
          <a:p>
            <a:r>
              <a:rPr lang="en-US" dirty="0"/>
              <a:t>Migrate Effects and Renderers to new Handler architecture</a:t>
            </a:r>
          </a:p>
          <a:p>
            <a:r>
              <a:rPr lang="en-US" dirty="0"/>
              <a:t>Migrate multi-project solution to single project</a:t>
            </a:r>
          </a:p>
          <a:p>
            <a:endParaRPr lang="en-US" sz="2000" dirty="0"/>
          </a:p>
          <a:p>
            <a:endParaRPr lang="en-US" sz="2000" dirty="0"/>
          </a:p>
          <a:p>
            <a:pPr marL="0" indent="0">
              <a:buNone/>
            </a:pPr>
            <a:r>
              <a:rPr lang="en-US" sz="2000" dirty="0"/>
              <a:t>Examples and resources: </a:t>
            </a:r>
            <a:r>
              <a:rPr lang="en-US" sz="2000" dirty="0">
                <a:hlinkClick r:id="rId3"/>
              </a:rPr>
              <a:t>https://github.com/jsuarezruiz/xamarin-forms-to-net-maui</a:t>
            </a:r>
            <a:r>
              <a:rPr lang="en-US" sz="2000" dirty="0"/>
              <a:t> </a:t>
            </a:r>
          </a:p>
        </p:txBody>
      </p:sp>
    </p:spTree>
    <p:extLst>
      <p:ext uri="{BB962C8B-B14F-4D97-AF65-F5344CB8AC3E}">
        <p14:creationId xmlns:p14="http://schemas.microsoft.com/office/powerpoint/2010/main" val="1962031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NuGet Compatibility</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722219"/>
            <a:ext cx="10515600" cy="5088484"/>
          </a:xfrm>
        </p:spPr>
        <p:txBody>
          <a:bodyPr>
            <a:normAutofit/>
          </a:bodyPr>
          <a:lstStyle/>
          <a:p>
            <a:pPr marL="0" indent="0">
              <a:buNone/>
            </a:pPr>
            <a:r>
              <a:rPr lang="en-US" dirty="0"/>
              <a:t>How do you know if you need to upgrade or replace a NuGet dependency?</a:t>
            </a:r>
          </a:p>
          <a:p>
            <a:pPr marL="0" indent="0">
              <a:buNone/>
            </a:pPr>
            <a:endParaRPr lang="en-US" dirty="0"/>
          </a:p>
          <a:p>
            <a:pPr marL="0" indent="0">
              <a:buNone/>
            </a:pPr>
            <a:r>
              <a:rPr lang="en-US" dirty="0">
                <a:solidFill>
                  <a:schemeClr val="tx1"/>
                </a:solidFill>
              </a:rPr>
              <a:t>Case 1</a:t>
            </a:r>
          </a:p>
          <a:p>
            <a:pPr marL="0" indent="0">
              <a:buNone/>
            </a:pPr>
            <a:r>
              <a:rPr lang="en-US" sz="2400" dirty="0" err="1"/>
              <a:t>NuGets</a:t>
            </a:r>
            <a:r>
              <a:rPr lang="en-US" sz="2400" dirty="0"/>
              <a:t> that are .NET Standard and </a:t>
            </a:r>
            <a:r>
              <a:rPr lang="en-US" sz="2400" b="1" dirty="0"/>
              <a:t>do not </a:t>
            </a:r>
            <a:r>
              <a:rPr lang="en-US" sz="2400" dirty="0"/>
              <a:t>reference any </a:t>
            </a:r>
            <a:r>
              <a:rPr lang="en-US" sz="2400" dirty="0" err="1"/>
              <a:t>Xamarin.Forms</a:t>
            </a:r>
            <a:r>
              <a:rPr lang="en-US" sz="2400" dirty="0"/>
              <a:t> types will most likely work as-is.</a:t>
            </a:r>
          </a:p>
          <a:p>
            <a:pPr marL="0" indent="0">
              <a:buNone/>
            </a:pPr>
            <a:endParaRPr lang="en-US" dirty="0"/>
          </a:p>
          <a:p>
            <a:pPr marL="0" indent="0">
              <a:buNone/>
            </a:pPr>
            <a:r>
              <a:rPr lang="en-US" dirty="0">
                <a:solidFill>
                  <a:schemeClr val="tx1"/>
                </a:solidFill>
              </a:rPr>
              <a:t>Case 2</a:t>
            </a:r>
          </a:p>
          <a:p>
            <a:pPr marL="0" indent="0">
              <a:buNone/>
            </a:pPr>
            <a:r>
              <a:rPr lang="en-US" sz="2400" dirty="0" err="1"/>
              <a:t>NuGets</a:t>
            </a:r>
            <a:r>
              <a:rPr lang="en-US" sz="2400" dirty="0"/>
              <a:t> that reference </a:t>
            </a:r>
            <a:r>
              <a:rPr lang="en-US" sz="2400" dirty="0" err="1"/>
              <a:t>Xamarin.Forms</a:t>
            </a:r>
            <a:r>
              <a:rPr lang="en-US" sz="2400" dirty="0"/>
              <a:t> types need to be updated to </a:t>
            </a:r>
            <a:r>
              <a:rPr lang="en-US" sz="2400" dirty="0" err="1"/>
              <a:t>Microsoft.Maui.Controls</a:t>
            </a:r>
            <a:r>
              <a:rPr lang="en-US" sz="2400" dirty="0"/>
              <a:t> types and republished with .NET 6 TFMs (Target Framework Moniker)</a:t>
            </a:r>
          </a:p>
          <a:p>
            <a:pPr marL="0" indent="0">
              <a:buNone/>
            </a:pPr>
            <a:endParaRPr lang="en-US" dirty="0"/>
          </a:p>
        </p:txBody>
      </p:sp>
    </p:spTree>
    <p:extLst>
      <p:ext uri="{BB962C8B-B14F-4D97-AF65-F5344CB8AC3E}">
        <p14:creationId xmlns:p14="http://schemas.microsoft.com/office/powerpoint/2010/main" val="3984483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9241-DD95-0243-8D3D-203A9CE42A79}"/>
              </a:ext>
            </a:extLst>
          </p:cNvPr>
          <p:cNvSpPr>
            <a:spLocks noGrp="1"/>
          </p:cNvSpPr>
          <p:nvPr>
            <p:ph type="title"/>
          </p:nvPr>
        </p:nvSpPr>
        <p:spPr/>
        <p:txBody>
          <a:bodyPr/>
          <a:lstStyle/>
          <a:p>
            <a:r>
              <a:rPr lang="en-US"/>
              <a:t>Thanks for joining	!</a:t>
            </a:r>
          </a:p>
        </p:txBody>
      </p:sp>
      <p:pic>
        <p:nvPicPr>
          <p:cNvPr id="4" name="Graphic 3">
            <a:extLst>
              <a:ext uri="{FF2B5EF4-FFF2-40B4-BE49-F238E27FC236}">
                <a16:creationId xmlns:a16="http://schemas.microsoft.com/office/drawing/2014/main" id="{63803A9C-C04F-9F45-9269-DE4A4EC78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9050" y="3575050"/>
            <a:ext cx="2438400" cy="2514600"/>
          </a:xfrm>
          <a:prstGeom prst="rect">
            <a:avLst/>
          </a:prstGeom>
        </p:spPr>
      </p:pic>
    </p:spTree>
    <p:extLst>
      <p:ext uri="{BB962C8B-B14F-4D97-AF65-F5344CB8AC3E}">
        <p14:creationId xmlns:p14="http://schemas.microsoft.com/office/powerpoint/2010/main" val="3877689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10515600" cy="4351338"/>
          </a:xfrm>
        </p:spPr>
        <p:txBody>
          <a:bodyPr/>
          <a:lstStyle/>
          <a:p>
            <a:r>
              <a:rPr lang="en-US" dirty="0"/>
              <a:t>.NET 6 unifies Xamarin SDKs into .NET</a:t>
            </a:r>
          </a:p>
          <a:p>
            <a:r>
              <a:rPr lang="en-US" dirty="0"/>
              <a:t>Single Base Class Library (BCL)</a:t>
            </a:r>
          </a:p>
          <a:p>
            <a:r>
              <a:rPr lang="en-US" dirty="0"/>
              <a:t>Single project system</a:t>
            </a:r>
          </a:p>
          <a:p>
            <a:r>
              <a:rPr lang="en-US" dirty="0"/>
              <a:t>Single shipping vehicle</a:t>
            </a:r>
          </a:p>
        </p:txBody>
      </p:sp>
    </p:spTree>
    <p:extLst>
      <p:ext uri="{BB962C8B-B14F-4D97-AF65-F5344CB8AC3E}">
        <p14:creationId xmlns:p14="http://schemas.microsoft.com/office/powerpoint/2010/main" val="27637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Xamarin SDKs are now</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199" y="2506662"/>
            <a:ext cx="1860933" cy="4351338"/>
          </a:xfrm>
        </p:spPr>
        <p:txBody>
          <a:bodyPr/>
          <a:lstStyle/>
          <a:p>
            <a:pPr marL="0" indent="0">
              <a:buNone/>
            </a:pPr>
            <a:r>
              <a:rPr lang="en-US" b="1" dirty="0">
                <a:solidFill>
                  <a:schemeClr val="accent3"/>
                </a:solidFill>
              </a:rPr>
              <a:t>.NET for</a:t>
            </a:r>
          </a:p>
        </p:txBody>
      </p:sp>
      <p:sp>
        <p:nvSpPr>
          <p:cNvPr id="4" name="Content Placeholder 2">
            <a:extLst>
              <a:ext uri="{FF2B5EF4-FFF2-40B4-BE49-F238E27FC236}">
                <a16:creationId xmlns:a16="http://schemas.microsoft.com/office/drawing/2014/main" id="{5C229C76-0A6A-E34E-AAB4-3CEB466D81A6}"/>
              </a:ext>
            </a:extLst>
          </p:cNvPr>
          <p:cNvSpPr txBox="1">
            <a:spLocks/>
          </p:cNvSpPr>
          <p:nvPr/>
        </p:nvSpPr>
        <p:spPr>
          <a:xfrm>
            <a:off x="2367708" y="2506662"/>
            <a:ext cx="412122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Android</a:t>
            </a:r>
          </a:p>
          <a:p>
            <a:pPr marL="0" indent="0">
              <a:buFont typeface="Arial" panose="020B0604020202020204" pitchFamily="34" charset="0"/>
              <a:buNone/>
            </a:pPr>
            <a:r>
              <a:rPr lang="en-US" dirty="0"/>
              <a:t>iOS</a:t>
            </a:r>
          </a:p>
          <a:p>
            <a:pPr marL="0" indent="0">
              <a:buFont typeface="Arial" panose="020B0604020202020204" pitchFamily="34" charset="0"/>
              <a:buNone/>
            </a:pPr>
            <a:r>
              <a:rPr lang="en-US" dirty="0"/>
              <a:t>macOS</a:t>
            </a:r>
          </a:p>
          <a:p>
            <a:pPr marL="0" indent="0">
              <a:buFont typeface="Arial" panose="020B0604020202020204" pitchFamily="34" charset="0"/>
              <a:buNone/>
            </a:pPr>
            <a:r>
              <a:rPr lang="en-US" dirty="0"/>
              <a:t>Mac Catalyst</a:t>
            </a:r>
          </a:p>
          <a:p>
            <a:pPr marL="0" indent="0">
              <a:buFont typeface="Arial" panose="020B0604020202020204" pitchFamily="34" charset="0"/>
              <a:buNone/>
            </a:pPr>
            <a:r>
              <a:rPr lang="en-US" dirty="0" err="1"/>
              <a:t>tvOS</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9556A212-53CF-FB45-856B-424455577E1F}"/>
              </a:ext>
            </a:extLst>
          </p:cNvPr>
          <p:cNvPicPr>
            <a:picLocks noChangeAspect="1"/>
          </p:cNvPicPr>
          <p:nvPr/>
        </p:nvPicPr>
        <p:blipFill>
          <a:blip r:embed="rId3"/>
          <a:stretch>
            <a:fillRect/>
          </a:stretch>
        </p:blipFill>
        <p:spPr>
          <a:xfrm>
            <a:off x="5299219" y="2285600"/>
            <a:ext cx="9050146" cy="6234545"/>
          </a:xfrm>
          <a:prstGeom prst="rect">
            <a:avLst/>
          </a:prstGeom>
          <a:effectLst/>
        </p:spPr>
      </p:pic>
      <p:sp>
        <p:nvSpPr>
          <p:cNvPr id="7" name="Content Placeholder 2">
            <a:extLst>
              <a:ext uri="{FF2B5EF4-FFF2-40B4-BE49-F238E27FC236}">
                <a16:creationId xmlns:a16="http://schemas.microsoft.com/office/drawing/2014/main" id="{E31B7B0E-4215-6248-8454-F1D253C68687}"/>
              </a:ext>
            </a:extLst>
          </p:cNvPr>
          <p:cNvSpPr txBox="1">
            <a:spLocks/>
          </p:cNvSpPr>
          <p:nvPr/>
        </p:nvSpPr>
        <p:spPr>
          <a:xfrm>
            <a:off x="838199" y="1690688"/>
            <a:ext cx="6488018" cy="594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3"/>
                </a:solidFill>
              </a:rPr>
              <a:t>.NET Multi-platform App UI (MAUI)</a:t>
            </a:r>
          </a:p>
        </p:txBody>
      </p:sp>
    </p:spTree>
    <p:extLst>
      <p:ext uri="{BB962C8B-B14F-4D97-AF65-F5344CB8AC3E}">
        <p14:creationId xmlns:p14="http://schemas.microsoft.com/office/powerpoint/2010/main" val="724713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700088" y="531813"/>
            <a:ext cx="10791825" cy="5794375"/>
          </a:xfrm>
        </p:spPr>
        <p:txBody>
          <a:bodyPr anchor="ctr">
            <a:normAutofit/>
          </a:bodyPr>
          <a:lstStyle/>
          <a:p>
            <a:pPr algn="l">
              <a:lnSpc>
                <a:spcPct val="150000"/>
              </a:lnSpc>
            </a:pPr>
            <a:r>
              <a:rPr lang="en-US"/>
              <a:t>.NET MAUI </a:t>
            </a:r>
            <a:r>
              <a:rPr lang="en-US">
                <a:solidFill>
                  <a:schemeClr val="tx2">
                    <a:lumMod val="75000"/>
                  </a:schemeClr>
                </a:solidFill>
              </a:rPr>
              <a:t>is the most </a:t>
            </a:r>
            <a:r>
              <a:rPr lang="en-US"/>
              <a:t>productive</a:t>
            </a:r>
            <a:r>
              <a:rPr lang="en-US">
                <a:solidFill>
                  <a:schemeClr val="tx2">
                    <a:lumMod val="75000"/>
                  </a:schemeClr>
                </a:solidFill>
              </a:rPr>
              <a:t> way to develop native apps that </a:t>
            </a:r>
            <a:r>
              <a:rPr lang="en-US"/>
              <a:t>perform</a:t>
            </a:r>
            <a:r>
              <a:rPr lang="en-US">
                <a:solidFill>
                  <a:schemeClr val="tx2">
                    <a:lumMod val="75000"/>
                  </a:schemeClr>
                </a:solidFill>
              </a:rPr>
              <a:t> great on any device that runs Android, iOS, macOS, or Windows from a </a:t>
            </a:r>
            <a:r>
              <a:rPr lang="en-US"/>
              <a:t>single codebase</a:t>
            </a:r>
            <a:r>
              <a:rPr lang="en-US">
                <a:solidFill>
                  <a:schemeClr val="tx2">
                    <a:lumMod val="75000"/>
                  </a:schemeClr>
                </a:solidFill>
              </a:rPr>
              <a:t>.</a:t>
            </a:r>
          </a:p>
        </p:txBody>
      </p:sp>
    </p:spTree>
    <p:extLst>
      <p:ext uri="{BB962C8B-B14F-4D97-AF65-F5344CB8AC3E}">
        <p14:creationId xmlns:p14="http://schemas.microsoft.com/office/powerpoint/2010/main" val="276135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grpSp>
        <p:nvGrpSpPr>
          <p:cNvPr id="2" name="Group 1">
            <a:extLst>
              <a:ext uri="{FF2B5EF4-FFF2-40B4-BE49-F238E27FC236}">
                <a16:creationId xmlns:a16="http://schemas.microsoft.com/office/drawing/2014/main" id="{AFDC62B5-75D0-4E4F-848B-E269688324AA}"/>
              </a:ext>
            </a:extLst>
          </p:cNvPr>
          <p:cNvGrpSpPr/>
          <p:nvPr/>
        </p:nvGrpSpPr>
        <p:grpSpPr>
          <a:xfrm>
            <a:off x="2534614" y="4847476"/>
            <a:ext cx="7118946" cy="465010"/>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Windows</a:t>
              </a:r>
            </a:p>
          </p:txBody>
        </p:sp>
      </p:grpSp>
      <p:sp>
        <p:nvSpPr>
          <p:cNvPr id="17" name="Rectangle 16">
            <a:extLst>
              <a:ext uri="{FF2B5EF4-FFF2-40B4-BE49-F238E27FC236}">
                <a16:creationId xmlns:a16="http://schemas.microsoft.com/office/drawing/2014/main" id="{6E8B1CBB-2668-0541-9E03-1F2CD1FA4EE8}"/>
              </a:ext>
            </a:extLst>
          </p:cNvPr>
          <p:cNvSpPr/>
          <p:nvPr/>
        </p:nvSpPr>
        <p:spPr>
          <a:xfrm>
            <a:off x="2534615" y="3121551"/>
            <a:ext cx="1751556" cy="45713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785" y="3121198"/>
            <a:ext cx="3648349" cy="457135"/>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27" tIns="45713" rIns="91427" bIns="45713" rtlCol="0" anchor="ctr"/>
          <a:lstStyle/>
          <a:p>
            <a:pPr algn="ctr" defTabSz="914225">
              <a:defRPr/>
            </a:pPr>
            <a:r>
              <a:rPr lang="en-US" sz="1600">
                <a:solidFill>
                  <a:srgbClr val="FFFFFF"/>
                </a:solidFill>
                <a:latin typeface="Calibri" panose="020F0502020204030204"/>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297" y="3121551"/>
            <a:ext cx="1463264"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err="1">
                <a:solidFill>
                  <a:srgbClr val="FFFFFF"/>
                </a:solidFill>
                <a:latin typeface="Calibri" panose="020F0502020204030204"/>
              </a:rPr>
              <a:t>WinUI</a:t>
            </a:r>
            <a:endParaRPr lang="en-US" sz="1600">
              <a:solidFill>
                <a:srgbClr val="FFFFFF"/>
              </a:solidFill>
              <a:latin typeface="Calibri" panose="020F0502020204030204"/>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40284" y="2525751"/>
            <a:ext cx="7117104" cy="457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44" name="Rectangle 43">
            <a:extLst>
              <a:ext uri="{FF2B5EF4-FFF2-40B4-BE49-F238E27FC236}">
                <a16:creationId xmlns:a16="http://schemas.microsoft.com/office/drawing/2014/main" id="{B26D5EE7-7052-634B-B1BA-778152A3B31D}"/>
              </a:ext>
            </a:extLst>
          </p:cNvPr>
          <p:cNvSpPr/>
          <p:nvPr/>
        </p:nvSpPr>
        <p:spPr>
          <a:xfrm>
            <a:off x="2534614" y="4272274"/>
            <a:ext cx="7097600" cy="457135"/>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Runtime</a:t>
            </a:r>
          </a:p>
        </p:txBody>
      </p:sp>
      <p:sp>
        <p:nvSpPr>
          <p:cNvPr id="22" name="Rectangle 21">
            <a:extLst>
              <a:ext uri="{FF2B5EF4-FFF2-40B4-BE49-F238E27FC236}">
                <a16:creationId xmlns:a16="http://schemas.microsoft.com/office/drawing/2014/main" id="{3F74BBCC-7B98-4A77-9AD4-6C78C9CB7676}"/>
              </a:ext>
            </a:extLst>
          </p:cNvPr>
          <p:cNvSpPr/>
          <p:nvPr/>
        </p:nvSpPr>
        <p:spPr>
          <a:xfrm>
            <a:off x="2534616" y="3703351"/>
            <a:ext cx="7117104" cy="457135"/>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Base Class Library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34614" y="4177827"/>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4820351"/>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7.40741E-7 L 8.33333E-7 0.10579 " pathEditMode="relative" rAng="0" ptsTypes="AA">
                                      <p:cBhvr>
                                        <p:cTn id="6" dur="750" fill="hold"/>
                                        <p:tgtEl>
                                          <p:spTgt spid="3"/>
                                        </p:tgtEl>
                                        <p:attrNameLst>
                                          <p:attrName>ppt_x</p:attrName>
                                          <p:attrName>ppt_y</p:attrName>
                                        </p:attrNameLst>
                                      </p:cBhvr>
                                      <p:rCtr x="0" y="5278"/>
                                    </p:animMotion>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4.16667E-7 -1.11111E-6 L 4.16667E-7 -0.33981 " pathEditMode="relative" rAng="0" ptsTypes="AA">
                                      <p:cBhvr>
                                        <p:cTn id="13" dur="2000" fill="hold"/>
                                        <p:tgtEl>
                                          <p:spTgt spid="18"/>
                                        </p:tgtEl>
                                        <p:attrNameLst>
                                          <p:attrName>ppt_x</p:attrName>
                                          <p:attrName>ppt_y</p:attrName>
                                        </p:attrNameLst>
                                      </p:cBhvr>
                                      <p:rCtr x="0" y="-16991"/>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sp>
        <p:nvSpPr>
          <p:cNvPr id="27" name="Rectangle 26">
            <a:extLst>
              <a:ext uri="{FF2B5EF4-FFF2-40B4-BE49-F238E27FC236}">
                <a16:creationId xmlns:a16="http://schemas.microsoft.com/office/drawing/2014/main" id="{62E845E1-2FB6-CF4C-BB3F-6A1112F577CF}"/>
              </a:ext>
            </a:extLst>
          </p:cNvPr>
          <p:cNvSpPr/>
          <p:nvPr/>
        </p:nvSpPr>
        <p:spPr>
          <a:xfrm>
            <a:off x="2537448" y="3247503"/>
            <a:ext cx="7117104" cy="548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18" name="Rectangle 17">
            <a:extLst>
              <a:ext uri="{FF2B5EF4-FFF2-40B4-BE49-F238E27FC236}">
                <a16:creationId xmlns:a16="http://schemas.microsoft.com/office/drawing/2014/main" id="{BC60B326-3DEE-4C3A-B129-6983474B96C1}"/>
              </a:ext>
            </a:extLst>
          </p:cNvPr>
          <p:cNvSpPr/>
          <p:nvPr/>
        </p:nvSpPr>
        <p:spPr>
          <a:xfrm>
            <a:off x="2537448" y="2565791"/>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3938223"/>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82926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Pre-requisites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825624"/>
            <a:ext cx="10515600" cy="5032375"/>
          </a:xfrm>
        </p:spPr>
        <p:txBody>
          <a:bodyPr/>
          <a:lstStyle/>
          <a:p>
            <a:pPr marL="0" indent="0">
              <a:buNone/>
            </a:pPr>
            <a:r>
              <a:rPr lang="en-US" dirty="0"/>
              <a:t>For best success upgrading to .NET 6 we recommend:</a:t>
            </a:r>
          </a:p>
          <a:p>
            <a:r>
              <a:rPr lang="en-US" dirty="0"/>
              <a:t>Upgrade any PCL projects to .NET Standard</a:t>
            </a:r>
          </a:p>
          <a:p>
            <a:r>
              <a:rPr lang="en-US" dirty="0"/>
              <a:t>Upgrade </a:t>
            </a:r>
            <a:r>
              <a:rPr lang="en-US" dirty="0" err="1"/>
              <a:t>Xamarin.Forms</a:t>
            </a:r>
            <a:r>
              <a:rPr lang="en-US" dirty="0"/>
              <a:t> projects to version 5.0</a:t>
            </a:r>
          </a:p>
          <a:p>
            <a:r>
              <a:rPr lang="en-US" dirty="0"/>
              <a:t>Upgrade </a:t>
            </a:r>
            <a:r>
              <a:rPr lang="en-US" dirty="0" err="1"/>
              <a:t>packages.config</a:t>
            </a:r>
            <a:r>
              <a:rPr lang="en-US" dirty="0"/>
              <a:t> to </a:t>
            </a:r>
            <a:r>
              <a:rPr lang="en-US" dirty="0" err="1"/>
              <a:t>PackageReference</a:t>
            </a:r>
            <a:endParaRPr lang="en-US" dirty="0"/>
          </a:p>
          <a:p>
            <a:endParaRPr lang="en-US" dirty="0"/>
          </a:p>
          <a:p>
            <a:pPr marL="0" indent="0">
              <a:buNone/>
            </a:pPr>
            <a:r>
              <a:rPr lang="en-US" dirty="0"/>
              <a:t>Recommended tools:</a:t>
            </a:r>
          </a:p>
          <a:p>
            <a:r>
              <a:rPr lang="en-US" dirty="0"/>
              <a:t>Visual Studio 2022 for Windows or Mac (</a:t>
            </a:r>
            <a:r>
              <a:rPr lang="en-US" sz="2000" dirty="0">
                <a:hlinkClick r:id="rId3"/>
              </a:rPr>
              <a:t>link</a:t>
            </a:r>
            <a:r>
              <a:rPr lang="en-US" dirty="0"/>
              <a:t>)</a:t>
            </a:r>
          </a:p>
          <a:p>
            <a:r>
              <a:rPr lang="en-US" dirty="0"/>
              <a:t>.NET Upgrade Assistant (</a:t>
            </a:r>
            <a:r>
              <a:rPr lang="en-US" sz="2000" dirty="0">
                <a:hlinkClick r:id="rId4"/>
              </a:rPr>
              <a:t>link</a:t>
            </a:r>
            <a:r>
              <a:rPr lang="en-US" dirty="0"/>
              <a:t>)</a:t>
            </a:r>
          </a:p>
        </p:txBody>
      </p:sp>
    </p:spTree>
    <p:extLst>
      <p:ext uri="{BB962C8B-B14F-4D97-AF65-F5344CB8AC3E}">
        <p14:creationId xmlns:p14="http://schemas.microsoft.com/office/powerpoint/2010/main" val="4289095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Upgrade Steps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722219"/>
            <a:ext cx="10515600" cy="5088484"/>
          </a:xfrm>
        </p:spPr>
        <p:txBody>
          <a:bodyPr>
            <a:normAutofit fontScale="92500" lnSpcReduction="20000"/>
          </a:bodyPr>
          <a:lstStyle/>
          <a:p>
            <a:pPr marL="0" indent="0">
              <a:buNone/>
            </a:pPr>
            <a:r>
              <a:rPr lang="en-US" dirty="0"/>
              <a:t>Run .NET Upgrade Assistant to:</a:t>
            </a:r>
          </a:p>
          <a:p>
            <a:pPr marL="514350" indent="-514350">
              <a:buFont typeface="+mj-lt"/>
              <a:buAutoNum type="arabicPeriod"/>
            </a:pPr>
            <a:r>
              <a:rPr lang="en-US" dirty="0"/>
              <a:t>Backup your existing project</a:t>
            </a:r>
          </a:p>
          <a:p>
            <a:pPr marL="514350" indent="-514350">
              <a:buFont typeface="+mj-lt"/>
              <a:buAutoNum type="arabicPeriod"/>
            </a:pPr>
            <a:r>
              <a:rPr lang="en-US" dirty="0"/>
              <a:t>Convert *.</a:t>
            </a:r>
            <a:r>
              <a:rPr lang="en-US" dirty="0" err="1"/>
              <a:t>csproj</a:t>
            </a:r>
            <a:r>
              <a:rPr lang="en-US" dirty="0"/>
              <a:t> to SDK Style</a:t>
            </a:r>
          </a:p>
          <a:p>
            <a:pPr marL="514350" indent="-514350">
              <a:buFont typeface="+mj-lt"/>
              <a:buAutoNum type="arabicPeriod"/>
            </a:pPr>
            <a:r>
              <a:rPr lang="en-US" dirty="0"/>
              <a:t>Migrate namespaces from </a:t>
            </a:r>
            <a:r>
              <a:rPr lang="en-US" b="1" dirty="0"/>
              <a:t>Xamarin.* </a:t>
            </a:r>
            <a:r>
              <a:rPr lang="en-US" dirty="0"/>
              <a:t>to </a:t>
            </a:r>
            <a:r>
              <a:rPr lang="en-US" b="1" dirty="0" err="1"/>
              <a:t>Microsoft.Maui</a:t>
            </a:r>
            <a:r>
              <a:rPr lang="en-US" b="1" dirty="0"/>
              <a:t>.*</a:t>
            </a:r>
          </a:p>
          <a:p>
            <a:pPr marL="514350" indent="-514350">
              <a:buFont typeface="+mj-lt"/>
              <a:buAutoNum type="arabicPeriod"/>
            </a:pPr>
            <a:r>
              <a:rPr lang="en-US" dirty="0"/>
              <a:t>Review and replace NuGet packages with .NET 6 compatible versions</a:t>
            </a:r>
          </a:p>
          <a:p>
            <a:pPr marL="514350" indent="-514350">
              <a:buFont typeface="+mj-lt"/>
              <a:buAutoNum type="arabicPeriod"/>
            </a:pPr>
            <a:endParaRPr lang="en-US" dirty="0"/>
          </a:p>
          <a:p>
            <a:pPr marL="0" indent="0">
              <a:buNone/>
            </a:pPr>
            <a:r>
              <a:rPr lang="en-US" dirty="0"/>
              <a:t>Open in Visual Studio 2022 to:</a:t>
            </a:r>
          </a:p>
          <a:p>
            <a:pPr marL="514350" indent="-514350">
              <a:buFont typeface="+mj-lt"/>
              <a:buAutoNum type="arabicPeriod"/>
            </a:pPr>
            <a:r>
              <a:rPr lang="en-US" dirty="0"/>
              <a:t>Address NuGet dependencies</a:t>
            </a:r>
          </a:p>
          <a:p>
            <a:pPr marL="514350" indent="-514350">
              <a:buFont typeface="+mj-lt"/>
              <a:buAutoNum type="arabicPeriod"/>
            </a:pPr>
            <a:r>
              <a:rPr lang="en-US" dirty="0"/>
              <a:t>Build and fix errors</a:t>
            </a:r>
          </a:p>
          <a:p>
            <a:pPr marL="514350" indent="-514350">
              <a:buFont typeface="+mj-lt"/>
              <a:buAutoNum type="arabicPeriod"/>
            </a:pPr>
            <a:endParaRPr lang="en-US" dirty="0"/>
          </a:p>
          <a:p>
            <a:pPr marL="0" indent="0">
              <a:buNone/>
            </a:pPr>
            <a:r>
              <a:rPr lang="en-US" dirty="0"/>
              <a:t>Estimated time: less than a day, more than 5 minutes...depending</a:t>
            </a:r>
          </a:p>
        </p:txBody>
      </p:sp>
    </p:spTree>
    <p:extLst>
      <p:ext uri="{BB962C8B-B14F-4D97-AF65-F5344CB8AC3E}">
        <p14:creationId xmlns:p14="http://schemas.microsoft.com/office/powerpoint/2010/main" val="2721069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pPr marL="0" indent="0">
              <a:buNone/>
            </a:pPr>
            <a:r>
              <a:rPr lang="en-US" dirty="0"/>
              <a:t>.NET Upgrade Assistant </a:t>
            </a:r>
          </a:p>
        </p:txBody>
      </p:sp>
      <p:pic>
        <p:nvPicPr>
          <p:cNvPr id="7" name="Picture 6" descr="A screenshot of a computer&#10;&#10;Description automatically generated with medium confidence">
            <a:extLst>
              <a:ext uri="{FF2B5EF4-FFF2-40B4-BE49-F238E27FC236}">
                <a16:creationId xmlns:a16="http://schemas.microsoft.com/office/drawing/2014/main" id="{A44B6C29-CAC4-5941-B197-B81B83F30ED4}"/>
              </a:ext>
            </a:extLst>
          </p:cNvPr>
          <p:cNvPicPr>
            <a:picLocks noChangeAspect="1"/>
          </p:cNvPicPr>
          <p:nvPr/>
        </p:nvPicPr>
        <p:blipFill>
          <a:blip r:embed="rId3"/>
          <a:stretch>
            <a:fillRect/>
          </a:stretch>
        </p:blipFill>
        <p:spPr>
          <a:xfrm>
            <a:off x="274639" y="2751024"/>
            <a:ext cx="7019070" cy="3948227"/>
          </a:xfrm>
          <a:prstGeom prst="rect">
            <a:avLst/>
          </a:prstGeom>
        </p:spPr>
      </p:pic>
      <p:pic>
        <p:nvPicPr>
          <p:cNvPr id="9" name="Picture 8" descr="A picture containing text, metal, computer, screenshot&#10;&#10;Description automatically generated">
            <a:extLst>
              <a:ext uri="{FF2B5EF4-FFF2-40B4-BE49-F238E27FC236}">
                <a16:creationId xmlns:a16="http://schemas.microsoft.com/office/drawing/2014/main" id="{2D4C8C59-C58B-1943-8C35-7281EECFD7C0}"/>
              </a:ext>
            </a:extLst>
          </p:cNvPr>
          <p:cNvPicPr>
            <a:picLocks noChangeAspect="1"/>
          </p:cNvPicPr>
          <p:nvPr/>
        </p:nvPicPr>
        <p:blipFill>
          <a:blip r:embed="rId4"/>
          <a:stretch>
            <a:fillRect/>
          </a:stretch>
        </p:blipFill>
        <p:spPr>
          <a:xfrm>
            <a:off x="4440859" y="1453753"/>
            <a:ext cx="7720977" cy="4343050"/>
          </a:xfrm>
          <a:prstGeom prst="rect">
            <a:avLst/>
          </a:prstGeom>
        </p:spPr>
      </p:pic>
    </p:spTree>
    <p:extLst>
      <p:ext uri="{BB962C8B-B14F-4D97-AF65-F5344CB8AC3E}">
        <p14:creationId xmlns:p14="http://schemas.microsoft.com/office/powerpoint/2010/main" val="3714403908"/>
      </p:ext>
    </p:extLst>
  </p:cSld>
  <p:clrMapOvr>
    <a:masterClrMapping/>
  </p:clrMapOvr>
</p:sld>
</file>

<file path=ppt/theme/theme1.xml><?xml version="1.0" encoding="utf-8"?>
<a:theme xmlns:a="http://schemas.openxmlformats.org/drawingml/2006/main" name="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56</TotalTime>
  <Words>854</Words>
  <Application>Microsoft Office PowerPoint</Application>
  <PresentationFormat>Widescreen</PresentationFormat>
  <Paragraphs>122</Paragraphs>
  <Slides>14</Slides>
  <Notes>13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14</vt:i4>
      </vt:variant>
    </vt:vector>
  </HeadingPairs>
  <TitlesOfParts>
    <vt:vector size="25" baseType="lpstr">
      <vt:lpstr>Arial</vt:lpstr>
      <vt:lpstr>Segoe UI Semibold</vt:lpstr>
      <vt:lpstr>Consolas</vt:lpstr>
      <vt:lpstr>Open Sans</vt:lpstr>
      <vt:lpstr>Calibri</vt:lpstr>
      <vt:lpstr>Wingdings</vt:lpstr>
      <vt:lpstr>Segoe UI</vt:lpstr>
      <vt:lpstr>Office Theme</vt:lpstr>
      <vt:lpstr>1_Office Theme</vt:lpstr>
      <vt:lpstr>2_Office Theme</vt:lpstr>
      <vt:lpstr>1_9-51151_Build_Black_Template</vt:lpstr>
      <vt:lpstr>Upgrading from Xamarin  to .NET 6</vt:lpstr>
      <vt:lpstr>Overview</vt:lpstr>
      <vt:lpstr>Xamarin SDKs are now</vt:lpstr>
      <vt:lpstr>.NET MAUI is the most productive way to develop native apps that perform great on any device that runs Android, iOS, macOS, or Windows from a single codebase.</vt:lpstr>
      <vt:lpstr>PowerPoint Presentation</vt:lpstr>
      <vt:lpstr>PowerPoint Presentation</vt:lpstr>
      <vt:lpstr>Pre-requisites</vt:lpstr>
      <vt:lpstr>Upgrade Steps</vt:lpstr>
      <vt:lpstr>.NET Upgrade Assistant </vt:lpstr>
      <vt:lpstr>Xamarin.Forms to Microsoft.Maui</vt:lpstr>
      <vt:lpstr>Xamarin.Forms to Microsoft.Maui</vt:lpstr>
      <vt:lpstr>Xamarin.Forms to Microsoft.Maui</vt:lpstr>
      <vt:lpstr>NuGet Compatibility</vt:lpstr>
      <vt:lpstr>Thanks for joining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David Ortinau</cp:lastModifiedBy>
  <cp:revision>2</cp:revision>
  <dcterms:created xsi:type="dcterms:W3CDTF">2020-05-27T00:19:02Z</dcterms:created>
  <dcterms:modified xsi:type="dcterms:W3CDTF">2022-02-01T17:12:13Z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2020-05-27T00:19:02Z</vt:lpwstr>
  </property>
  <property fmtid="{D5CDD505-2E9C-101B-9397-08002B2CF9AE}" pid="5" name="MSIP_Label_f42aa342-8706-4288-bd11-ebb85995028c_ActionId">
    <vt:lpwstr>5ac04b35-eb28-42bc-b73a-0000805137aa</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